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58" r:id="rId4"/>
    <p:sldId id="290" r:id="rId5"/>
    <p:sldId id="260" r:id="rId6"/>
    <p:sldId id="266" r:id="rId7"/>
    <p:sldId id="273" r:id="rId8"/>
    <p:sldId id="261" r:id="rId9"/>
    <p:sldId id="262" r:id="rId10"/>
    <p:sldId id="287" r:id="rId11"/>
    <p:sldId id="281" r:id="rId12"/>
    <p:sldId id="280" r:id="rId13"/>
    <p:sldId id="282" r:id="rId14"/>
    <p:sldId id="283" r:id="rId15"/>
    <p:sldId id="274" r:id="rId16"/>
    <p:sldId id="263" r:id="rId17"/>
    <p:sldId id="285" r:id="rId18"/>
    <p:sldId id="286" r:id="rId19"/>
    <p:sldId id="284" r:id="rId20"/>
    <p:sldId id="264" r:id="rId21"/>
    <p:sldId id="279" r:id="rId22"/>
    <p:sldId id="288" r:id="rId23"/>
    <p:sldId id="289" r:id="rId24"/>
    <p:sldId id="265" r:id="rId25"/>
    <p:sldId id="272" r:id="rId26"/>
    <p:sldId id="267" r:id="rId27"/>
    <p:sldId id="268" r:id="rId28"/>
    <p:sldId id="27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C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55" autoAdjust="0"/>
    <p:restoredTop sz="94660"/>
  </p:normalViewPr>
  <p:slideViewPr>
    <p:cSldViewPr>
      <p:cViewPr varScale="1">
        <p:scale>
          <a:sx n="73" d="100"/>
          <a:sy n="73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82B79-5C51-4B84-BFFB-08AF134DAC77}" type="doc">
      <dgm:prSet loTypeId="urn:microsoft.com/office/officeart/2005/8/layout/list1" loCatId="list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FFBD342-49D0-487C-810C-2A57D98A37E6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воспитание у ребенка любви и привязанности к своей семье, дому, детскому саду, улице, городу</a:t>
          </a:r>
          <a:endParaRPr lang="ru-RU" sz="1600" dirty="0">
            <a:solidFill>
              <a:schemeClr val="bg1"/>
            </a:solidFill>
          </a:endParaRPr>
        </a:p>
      </dgm:t>
    </dgm:pt>
    <dgm:pt modelId="{1D59E0C8-5583-465B-AA6B-57467EF02C51}" type="parTrans" cxnId="{766E95C8-E988-46F3-9382-F87E09867F0F}">
      <dgm:prSet/>
      <dgm:spPr/>
      <dgm:t>
        <a:bodyPr/>
        <a:lstStyle/>
        <a:p>
          <a:endParaRPr lang="ru-RU"/>
        </a:p>
      </dgm:t>
    </dgm:pt>
    <dgm:pt modelId="{31607768-0886-4367-A9F3-50E5409D3640}" type="sibTrans" cxnId="{766E95C8-E988-46F3-9382-F87E09867F0F}">
      <dgm:prSet/>
      <dgm:spPr/>
      <dgm:t>
        <a:bodyPr/>
        <a:lstStyle/>
        <a:p>
          <a:endParaRPr lang="ru-RU"/>
        </a:p>
      </dgm:t>
    </dgm:pt>
    <dgm:pt modelId="{437D501E-FA1E-4975-A5E2-654D3068CA7E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воспитание уважения к труду (человеку-труженику, результатам его труда);</a:t>
          </a:r>
          <a:endParaRPr lang="ru-RU" sz="1600" dirty="0">
            <a:solidFill>
              <a:schemeClr val="bg1"/>
            </a:solidFill>
          </a:endParaRPr>
        </a:p>
      </dgm:t>
    </dgm:pt>
    <dgm:pt modelId="{06EF32CC-9414-4799-9432-3EA60964D703}" type="parTrans" cxnId="{0E47936E-4256-4ECC-BF71-833F34924D83}">
      <dgm:prSet/>
      <dgm:spPr/>
      <dgm:t>
        <a:bodyPr/>
        <a:lstStyle/>
        <a:p>
          <a:endParaRPr lang="ru-RU"/>
        </a:p>
      </dgm:t>
    </dgm:pt>
    <dgm:pt modelId="{DA719A7E-4AA9-477F-8CCA-51173513A375}" type="sibTrans" cxnId="{0E47936E-4256-4ECC-BF71-833F34924D83}">
      <dgm:prSet/>
      <dgm:spPr/>
      <dgm:t>
        <a:bodyPr/>
        <a:lstStyle/>
        <a:p>
          <a:endParaRPr lang="ru-RU"/>
        </a:p>
      </dgm:t>
    </dgm:pt>
    <dgm:pt modelId="{B41086D2-4304-42E7-A491-8E3206CA1C71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формирование элементарных знаний о правах человека;</a:t>
          </a:r>
          <a:b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расширение представлений о городах России</a:t>
          </a:r>
          <a:endParaRPr lang="ru-RU" sz="1600" dirty="0">
            <a:solidFill>
              <a:schemeClr val="bg1"/>
            </a:solidFill>
          </a:endParaRPr>
        </a:p>
      </dgm:t>
    </dgm:pt>
    <dgm:pt modelId="{A3BC57C0-A7E9-441E-B48A-106BA2225DBF}" type="parTrans" cxnId="{DF88F3DB-40C0-477B-9BC5-9882C250E632}">
      <dgm:prSet/>
      <dgm:spPr/>
      <dgm:t>
        <a:bodyPr/>
        <a:lstStyle/>
        <a:p>
          <a:endParaRPr lang="ru-RU"/>
        </a:p>
      </dgm:t>
    </dgm:pt>
    <dgm:pt modelId="{01C9CE18-91BD-41F4-8344-13E3572A7AE0}" type="sibTrans" cxnId="{DF88F3DB-40C0-477B-9BC5-9882C250E632}">
      <dgm:prSet/>
      <dgm:spPr/>
      <dgm:t>
        <a:bodyPr/>
        <a:lstStyle/>
        <a:p>
          <a:endParaRPr lang="ru-RU"/>
        </a:p>
      </dgm:t>
    </dgm:pt>
    <dgm:pt modelId="{651A7BCB-A2BF-4A79-B349-4AA1BECB4A14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знакомство детей с символами государства (герб, флаг, гимн);</a:t>
          </a:r>
          <a:endParaRPr lang="ru-RU" sz="1600" dirty="0">
            <a:solidFill>
              <a:schemeClr val="bg1"/>
            </a:solidFill>
          </a:endParaRPr>
        </a:p>
      </dgm:t>
    </dgm:pt>
    <dgm:pt modelId="{6E6B1270-B807-4EDB-A594-AE4B8551F789}" type="parTrans" cxnId="{12BA75AE-CD1F-48FF-B055-C3E614137ADD}">
      <dgm:prSet/>
      <dgm:spPr/>
      <dgm:t>
        <a:bodyPr/>
        <a:lstStyle/>
        <a:p>
          <a:endParaRPr lang="ru-RU"/>
        </a:p>
      </dgm:t>
    </dgm:pt>
    <dgm:pt modelId="{BBFA2480-1CA2-4ED5-9BE9-F811AB9FDD30}" type="sibTrans" cxnId="{12BA75AE-CD1F-48FF-B055-C3E614137ADD}">
      <dgm:prSet/>
      <dgm:spPr/>
      <dgm:t>
        <a:bodyPr/>
        <a:lstStyle/>
        <a:p>
          <a:endParaRPr lang="ru-RU"/>
        </a:p>
      </dgm:t>
    </dgm:pt>
    <dgm:pt modelId="{15D85FFE-8DAA-4FDB-A50E-31B93E268D2D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воспитание уважительного отношения к защитникам Отечества</a:t>
          </a:r>
          <a:endParaRPr lang="ru-RU" sz="1600" dirty="0">
            <a:solidFill>
              <a:schemeClr val="bg1"/>
            </a:solidFill>
          </a:endParaRPr>
        </a:p>
      </dgm:t>
    </dgm:pt>
    <dgm:pt modelId="{92CF2DAC-22AA-40CC-A40A-C393254FB12B}" type="parTrans" cxnId="{CC0A4B36-FF0C-442A-B07C-A1B855F321E4}">
      <dgm:prSet/>
      <dgm:spPr/>
      <dgm:t>
        <a:bodyPr/>
        <a:lstStyle/>
        <a:p>
          <a:endParaRPr lang="ru-RU"/>
        </a:p>
      </dgm:t>
    </dgm:pt>
    <dgm:pt modelId="{1CB5FEAE-4D82-4B91-835B-7BE82D33BE66}" type="sibTrans" cxnId="{CC0A4B36-FF0C-442A-B07C-A1B855F321E4}">
      <dgm:prSet/>
      <dgm:spPr/>
      <dgm:t>
        <a:bodyPr/>
        <a:lstStyle/>
        <a:p>
          <a:endParaRPr lang="ru-RU"/>
        </a:p>
      </dgm:t>
    </dgm:pt>
    <dgm:pt modelId="{74748412-295F-462E-BF36-C5C04F6DE896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формирование толерантности, чувства уважения к другим народам, их традициям</a:t>
          </a:r>
          <a:endParaRPr lang="ru-RU" sz="1600" dirty="0">
            <a:solidFill>
              <a:schemeClr val="bg1"/>
            </a:solidFill>
          </a:endParaRPr>
        </a:p>
      </dgm:t>
    </dgm:pt>
    <dgm:pt modelId="{4CF0676E-D7D5-441E-A397-CBA544461272}" type="parTrans" cxnId="{C146543B-E90C-4626-A006-34A891B3B39F}">
      <dgm:prSet/>
      <dgm:spPr/>
      <dgm:t>
        <a:bodyPr/>
        <a:lstStyle/>
        <a:p>
          <a:endParaRPr lang="ru-RU"/>
        </a:p>
      </dgm:t>
    </dgm:pt>
    <dgm:pt modelId="{C1E29EBE-66B4-4172-B62E-7B9594992148}" type="sibTrans" cxnId="{C146543B-E90C-4626-A006-34A891B3B39F}">
      <dgm:prSet/>
      <dgm:spPr/>
      <dgm:t>
        <a:bodyPr/>
        <a:lstStyle/>
        <a:p>
          <a:endParaRPr lang="ru-RU"/>
        </a:p>
      </dgm:t>
    </dgm:pt>
    <dgm:pt modelId="{206FE912-ABFE-496F-85F9-A4D555DAC508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проводить работу с родителями, привлекая их к патриотическому воспитанию детей в семье</a:t>
          </a:r>
          <a:endParaRPr lang="ru-RU" sz="1600" dirty="0">
            <a:solidFill>
              <a:schemeClr val="bg1"/>
            </a:solidFill>
          </a:endParaRPr>
        </a:p>
      </dgm:t>
    </dgm:pt>
    <dgm:pt modelId="{82701732-4247-42D8-9339-0FCDC4093FC4}" type="parTrans" cxnId="{2D2F5CF4-0E77-435E-9A47-0C808F247DA7}">
      <dgm:prSet/>
      <dgm:spPr/>
      <dgm:t>
        <a:bodyPr/>
        <a:lstStyle/>
        <a:p>
          <a:endParaRPr lang="ru-RU"/>
        </a:p>
      </dgm:t>
    </dgm:pt>
    <dgm:pt modelId="{E79DE423-FEBC-42AE-B826-0E595F874B4B}" type="sibTrans" cxnId="{2D2F5CF4-0E77-435E-9A47-0C808F247DA7}">
      <dgm:prSet/>
      <dgm:spPr/>
      <dgm:t>
        <a:bodyPr/>
        <a:lstStyle/>
        <a:p>
          <a:endParaRPr lang="ru-RU"/>
        </a:p>
      </dgm:t>
    </dgm:pt>
    <dgm:pt modelId="{B0D52067-0C13-4783-B050-0774BB60C774}" type="pres">
      <dgm:prSet presAssocID="{F2F82B79-5C51-4B84-BFFB-08AF134DAC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55803C-231A-41B1-9422-15DECECD669E}" type="pres">
      <dgm:prSet presAssocID="{4FFBD342-49D0-487C-810C-2A57D98A37E6}" presName="parentLin" presStyleCnt="0"/>
      <dgm:spPr/>
    </dgm:pt>
    <dgm:pt modelId="{D6DB7B8F-1908-4EED-A836-E996C906BE9D}" type="pres">
      <dgm:prSet presAssocID="{4FFBD342-49D0-487C-810C-2A57D98A37E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93ACACCB-EDF1-4B6A-932E-F534782A98B2}" type="pres">
      <dgm:prSet presAssocID="{4FFBD342-49D0-487C-810C-2A57D98A37E6}" presName="parentText" presStyleLbl="node1" presStyleIdx="0" presStyleCnt="7" custScaleX="135705" custScaleY="3320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0BC60-BAC1-4DC5-A287-CE34DFB969D6}" type="pres">
      <dgm:prSet presAssocID="{4FFBD342-49D0-487C-810C-2A57D98A37E6}" presName="negativeSpace" presStyleCnt="0"/>
      <dgm:spPr/>
    </dgm:pt>
    <dgm:pt modelId="{4502EDC4-097C-4E97-A22D-AAA5B835EE17}" type="pres">
      <dgm:prSet presAssocID="{4FFBD342-49D0-487C-810C-2A57D98A37E6}" presName="childText" presStyleLbl="conFgAcc1" presStyleIdx="0" presStyleCnt="7">
        <dgm:presLayoutVars>
          <dgm:bulletEnabled val="1"/>
        </dgm:presLayoutVars>
      </dgm:prSet>
      <dgm:spPr/>
    </dgm:pt>
    <dgm:pt modelId="{A4CFD36D-69FB-4D49-96EC-E7D30A163C4D}" type="pres">
      <dgm:prSet presAssocID="{31607768-0886-4367-A9F3-50E5409D3640}" presName="spaceBetweenRectangles" presStyleCnt="0"/>
      <dgm:spPr/>
    </dgm:pt>
    <dgm:pt modelId="{8A37C4A7-AC6C-4ECC-B32B-C2572B483C2E}" type="pres">
      <dgm:prSet presAssocID="{437D501E-FA1E-4975-A5E2-654D3068CA7E}" presName="parentLin" presStyleCnt="0"/>
      <dgm:spPr/>
    </dgm:pt>
    <dgm:pt modelId="{4F532047-90F9-474C-B846-5A90BD6985A6}" type="pres">
      <dgm:prSet presAssocID="{437D501E-FA1E-4975-A5E2-654D3068CA7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A365BAF3-AA3A-4CAA-9857-8B853C504590}" type="pres">
      <dgm:prSet presAssocID="{437D501E-FA1E-4975-A5E2-654D3068CA7E}" presName="parentText" presStyleLbl="node1" presStyleIdx="1" presStyleCnt="7" custScaleX="135705" custScaleY="243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F5641-06CB-4B27-B94B-177D0A083390}" type="pres">
      <dgm:prSet presAssocID="{437D501E-FA1E-4975-A5E2-654D3068CA7E}" presName="negativeSpace" presStyleCnt="0"/>
      <dgm:spPr/>
    </dgm:pt>
    <dgm:pt modelId="{43D87066-8E77-45C4-BA63-3741C8348385}" type="pres">
      <dgm:prSet presAssocID="{437D501E-FA1E-4975-A5E2-654D3068CA7E}" presName="childText" presStyleLbl="conFgAcc1" presStyleIdx="1" presStyleCnt="7">
        <dgm:presLayoutVars>
          <dgm:bulletEnabled val="1"/>
        </dgm:presLayoutVars>
      </dgm:prSet>
      <dgm:spPr/>
    </dgm:pt>
    <dgm:pt modelId="{415B73A9-B47B-4C54-A30A-B70F376F7DB4}" type="pres">
      <dgm:prSet presAssocID="{DA719A7E-4AA9-477F-8CCA-51173513A375}" presName="spaceBetweenRectangles" presStyleCnt="0"/>
      <dgm:spPr/>
    </dgm:pt>
    <dgm:pt modelId="{842EB759-17AE-492F-81B6-5393163F06C1}" type="pres">
      <dgm:prSet presAssocID="{B41086D2-4304-42E7-A491-8E3206CA1C71}" presName="parentLin" presStyleCnt="0"/>
      <dgm:spPr/>
    </dgm:pt>
    <dgm:pt modelId="{AF54BD32-6E7C-43EB-9909-961F0B5B8104}" type="pres">
      <dgm:prSet presAssocID="{B41086D2-4304-42E7-A491-8E3206CA1C7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0A82F528-9C0C-4A0A-935B-D4091EE7F3BC}" type="pres">
      <dgm:prSet presAssocID="{B41086D2-4304-42E7-A491-8E3206CA1C71}" presName="parentText" presStyleLbl="node1" presStyleIdx="2" presStyleCnt="7" custScaleX="140499" custScaleY="3695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F5346-A748-4D1C-BE55-C652D9177BD1}" type="pres">
      <dgm:prSet presAssocID="{B41086D2-4304-42E7-A491-8E3206CA1C71}" presName="negativeSpace" presStyleCnt="0"/>
      <dgm:spPr/>
    </dgm:pt>
    <dgm:pt modelId="{069F68E5-3EBA-4B3D-B4BA-A54E7C4F97CE}" type="pres">
      <dgm:prSet presAssocID="{B41086D2-4304-42E7-A491-8E3206CA1C71}" presName="childText" presStyleLbl="conFgAcc1" presStyleIdx="2" presStyleCnt="7">
        <dgm:presLayoutVars>
          <dgm:bulletEnabled val="1"/>
        </dgm:presLayoutVars>
      </dgm:prSet>
      <dgm:spPr/>
    </dgm:pt>
    <dgm:pt modelId="{251A040F-ACF4-4DF5-8730-ADA1926F6E80}" type="pres">
      <dgm:prSet presAssocID="{01C9CE18-91BD-41F4-8344-13E3572A7AE0}" presName="spaceBetweenRectangles" presStyleCnt="0"/>
      <dgm:spPr/>
    </dgm:pt>
    <dgm:pt modelId="{F8E4CFE0-2A83-45B2-9264-A0CEB78C9C1C}" type="pres">
      <dgm:prSet presAssocID="{651A7BCB-A2BF-4A79-B349-4AA1BECB4A14}" presName="parentLin" presStyleCnt="0"/>
      <dgm:spPr/>
    </dgm:pt>
    <dgm:pt modelId="{229F228E-D68D-47B9-939F-F62AD8511643}" type="pres">
      <dgm:prSet presAssocID="{651A7BCB-A2BF-4A79-B349-4AA1BECB4A14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0BC804C4-A84F-40AE-AECD-009C6D85BF6D}" type="pres">
      <dgm:prSet presAssocID="{651A7BCB-A2BF-4A79-B349-4AA1BECB4A14}" presName="parentText" presStyleLbl="node1" presStyleIdx="3" presStyleCnt="7" custScaleX="135471" custScaleY="280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50822-DFBA-40B1-8D02-D929269158D3}" type="pres">
      <dgm:prSet presAssocID="{651A7BCB-A2BF-4A79-B349-4AA1BECB4A14}" presName="negativeSpace" presStyleCnt="0"/>
      <dgm:spPr/>
    </dgm:pt>
    <dgm:pt modelId="{E134948F-B1D4-464C-BF88-4E8BAAF55D27}" type="pres">
      <dgm:prSet presAssocID="{651A7BCB-A2BF-4A79-B349-4AA1BECB4A14}" presName="childText" presStyleLbl="conFgAcc1" presStyleIdx="3" presStyleCnt="7">
        <dgm:presLayoutVars>
          <dgm:bulletEnabled val="1"/>
        </dgm:presLayoutVars>
      </dgm:prSet>
      <dgm:spPr/>
    </dgm:pt>
    <dgm:pt modelId="{9C43EFC5-E877-4BFD-A22D-7FC5B430AD98}" type="pres">
      <dgm:prSet presAssocID="{BBFA2480-1CA2-4ED5-9BE9-F811AB9FDD30}" presName="spaceBetweenRectangles" presStyleCnt="0"/>
      <dgm:spPr/>
    </dgm:pt>
    <dgm:pt modelId="{3BE474F1-CCBC-4238-A445-AB1B0AD31D00}" type="pres">
      <dgm:prSet presAssocID="{15D85FFE-8DAA-4FDB-A50E-31B93E268D2D}" presName="parentLin" presStyleCnt="0"/>
      <dgm:spPr/>
    </dgm:pt>
    <dgm:pt modelId="{AA3F8C84-3758-4A81-B02F-6453F4849035}" type="pres">
      <dgm:prSet presAssocID="{15D85FFE-8DAA-4FDB-A50E-31B93E268D2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8741948-F8DC-4C20-9E4C-834FA039A8AE}" type="pres">
      <dgm:prSet presAssocID="{15D85FFE-8DAA-4FDB-A50E-31B93E268D2D}" presName="parentText" presStyleLbl="node1" presStyleIdx="4" presStyleCnt="7" custScaleX="138835" custScaleY="2108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B2495-8615-4DA6-8873-76C787FDAA04}" type="pres">
      <dgm:prSet presAssocID="{15D85FFE-8DAA-4FDB-A50E-31B93E268D2D}" presName="negativeSpace" presStyleCnt="0"/>
      <dgm:spPr/>
    </dgm:pt>
    <dgm:pt modelId="{0C84A73F-9488-4996-AF62-A8E9CA7D50EF}" type="pres">
      <dgm:prSet presAssocID="{15D85FFE-8DAA-4FDB-A50E-31B93E268D2D}" presName="childText" presStyleLbl="conFgAcc1" presStyleIdx="4" presStyleCnt="7">
        <dgm:presLayoutVars>
          <dgm:bulletEnabled val="1"/>
        </dgm:presLayoutVars>
      </dgm:prSet>
      <dgm:spPr/>
    </dgm:pt>
    <dgm:pt modelId="{E16C58BE-F612-4E3B-9FB9-11E72874F3F3}" type="pres">
      <dgm:prSet presAssocID="{1CB5FEAE-4D82-4B91-835B-7BE82D33BE66}" presName="spaceBetweenRectangles" presStyleCnt="0"/>
      <dgm:spPr/>
    </dgm:pt>
    <dgm:pt modelId="{5D0E0760-297E-4C2E-AC53-279F95D0E21F}" type="pres">
      <dgm:prSet presAssocID="{74748412-295F-462E-BF36-C5C04F6DE896}" presName="parentLin" presStyleCnt="0"/>
      <dgm:spPr/>
    </dgm:pt>
    <dgm:pt modelId="{177C1B95-955F-4E7F-9473-4CCD5E71ECDC}" type="pres">
      <dgm:prSet presAssocID="{74748412-295F-462E-BF36-C5C04F6DE896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2FFBEDED-D63A-4DBD-B975-BEA51CA1B85C}" type="pres">
      <dgm:prSet presAssocID="{74748412-295F-462E-BF36-C5C04F6DE896}" presName="parentText" presStyleLbl="node1" presStyleIdx="5" presStyleCnt="7" custScaleX="135734" custScaleY="280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0980F-5B41-456C-9097-68ADCDB7512A}" type="pres">
      <dgm:prSet presAssocID="{74748412-295F-462E-BF36-C5C04F6DE896}" presName="negativeSpace" presStyleCnt="0"/>
      <dgm:spPr/>
    </dgm:pt>
    <dgm:pt modelId="{90407A64-6457-412A-886A-B8975B845C5F}" type="pres">
      <dgm:prSet presAssocID="{74748412-295F-462E-BF36-C5C04F6DE896}" presName="childText" presStyleLbl="conFgAcc1" presStyleIdx="5" presStyleCnt="7">
        <dgm:presLayoutVars>
          <dgm:bulletEnabled val="1"/>
        </dgm:presLayoutVars>
      </dgm:prSet>
      <dgm:spPr/>
    </dgm:pt>
    <dgm:pt modelId="{9F3BFE2D-53B6-4D35-A52B-D1BAADDEDD9C}" type="pres">
      <dgm:prSet presAssocID="{C1E29EBE-66B4-4172-B62E-7B9594992148}" presName="spaceBetweenRectangles" presStyleCnt="0"/>
      <dgm:spPr/>
    </dgm:pt>
    <dgm:pt modelId="{5D171683-3AB2-49F4-8841-0E0BD807D3D1}" type="pres">
      <dgm:prSet presAssocID="{206FE912-ABFE-496F-85F9-A4D555DAC508}" presName="parentLin" presStyleCnt="0"/>
      <dgm:spPr/>
    </dgm:pt>
    <dgm:pt modelId="{38CC399E-337F-4963-8E8E-36544C028023}" type="pres">
      <dgm:prSet presAssocID="{206FE912-ABFE-496F-85F9-A4D555DAC508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26105FF0-81EA-4EDD-84AA-AB6CA4CB6138}" type="pres">
      <dgm:prSet presAssocID="{206FE912-ABFE-496F-85F9-A4D555DAC508}" presName="parentText" presStyleLbl="node1" presStyleIdx="6" presStyleCnt="7" custScaleX="135734" custScaleY="3405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0B952-C19B-4138-AB51-07EC9898ED21}" type="pres">
      <dgm:prSet presAssocID="{206FE912-ABFE-496F-85F9-A4D555DAC508}" presName="negativeSpace" presStyleCnt="0"/>
      <dgm:spPr/>
    </dgm:pt>
    <dgm:pt modelId="{F30F9692-1770-4E2F-A1C4-65CA7F0863EE}" type="pres">
      <dgm:prSet presAssocID="{206FE912-ABFE-496F-85F9-A4D555DAC50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D90FAC9-4D32-44CC-BD2A-325495AFDFBA}" type="presOf" srcId="{437D501E-FA1E-4975-A5E2-654D3068CA7E}" destId="{4F532047-90F9-474C-B846-5A90BD6985A6}" srcOrd="0" destOrd="0" presId="urn:microsoft.com/office/officeart/2005/8/layout/list1"/>
    <dgm:cxn modelId="{426901A4-68FB-4176-AA42-DCD3FAF83BC6}" type="presOf" srcId="{15D85FFE-8DAA-4FDB-A50E-31B93E268D2D}" destId="{38741948-F8DC-4C20-9E4C-834FA039A8AE}" srcOrd="1" destOrd="0" presId="urn:microsoft.com/office/officeart/2005/8/layout/list1"/>
    <dgm:cxn modelId="{CC0A4B36-FF0C-442A-B07C-A1B855F321E4}" srcId="{F2F82B79-5C51-4B84-BFFB-08AF134DAC77}" destId="{15D85FFE-8DAA-4FDB-A50E-31B93E268D2D}" srcOrd="4" destOrd="0" parTransId="{92CF2DAC-22AA-40CC-A40A-C393254FB12B}" sibTransId="{1CB5FEAE-4D82-4B91-835B-7BE82D33BE66}"/>
    <dgm:cxn modelId="{2ACC6062-9E1E-440F-B3B2-E32523923CCF}" type="presOf" srcId="{651A7BCB-A2BF-4A79-B349-4AA1BECB4A14}" destId="{229F228E-D68D-47B9-939F-F62AD8511643}" srcOrd="0" destOrd="0" presId="urn:microsoft.com/office/officeart/2005/8/layout/list1"/>
    <dgm:cxn modelId="{0B725413-02E0-4E83-94A1-A9EABCD2A3C5}" type="presOf" srcId="{651A7BCB-A2BF-4A79-B349-4AA1BECB4A14}" destId="{0BC804C4-A84F-40AE-AECD-009C6D85BF6D}" srcOrd="1" destOrd="0" presId="urn:microsoft.com/office/officeart/2005/8/layout/list1"/>
    <dgm:cxn modelId="{8AA150DD-4AFD-492B-A408-B9A86FCA6AC2}" type="presOf" srcId="{B41086D2-4304-42E7-A491-8E3206CA1C71}" destId="{AF54BD32-6E7C-43EB-9909-961F0B5B8104}" srcOrd="0" destOrd="0" presId="urn:microsoft.com/office/officeart/2005/8/layout/list1"/>
    <dgm:cxn modelId="{861363C9-8595-4784-9622-6B48EDB7D693}" type="presOf" srcId="{206FE912-ABFE-496F-85F9-A4D555DAC508}" destId="{38CC399E-337F-4963-8E8E-36544C028023}" srcOrd="0" destOrd="0" presId="urn:microsoft.com/office/officeart/2005/8/layout/list1"/>
    <dgm:cxn modelId="{12BA75AE-CD1F-48FF-B055-C3E614137ADD}" srcId="{F2F82B79-5C51-4B84-BFFB-08AF134DAC77}" destId="{651A7BCB-A2BF-4A79-B349-4AA1BECB4A14}" srcOrd="3" destOrd="0" parTransId="{6E6B1270-B807-4EDB-A594-AE4B8551F789}" sibTransId="{BBFA2480-1CA2-4ED5-9BE9-F811AB9FDD30}"/>
    <dgm:cxn modelId="{A3DFD25C-F48E-45DF-90CE-532737B4BBD2}" type="presOf" srcId="{437D501E-FA1E-4975-A5E2-654D3068CA7E}" destId="{A365BAF3-AA3A-4CAA-9857-8B853C504590}" srcOrd="1" destOrd="0" presId="urn:microsoft.com/office/officeart/2005/8/layout/list1"/>
    <dgm:cxn modelId="{DAC9D4C9-2175-471F-A5A3-C713C19FDAEC}" type="presOf" srcId="{B41086D2-4304-42E7-A491-8E3206CA1C71}" destId="{0A82F528-9C0C-4A0A-935B-D4091EE7F3BC}" srcOrd="1" destOrd="0" presId="urn:microsoft.com/office/officeart/2005/8/layout/list1"/>
    <dgm:cxn modelId="{0E47936E-4256-4ECC-BF71-833F34924D83}" srcId="{F2F82B79-5C51-4B84-BFFB-08AF134DAC77}" destId="{437D501E-FA1E-4975-A5E2-654D3068CA7E}" srcOrd="1" destOrd="0" parTransId="{06EF32CC-9414-4799-9432-3EA60964D703}" sibTransId="{DA719A7E-4AA9-477F-8CCA-51173513A375}"/>
    <dgm:cxn modelId="{DF88F3DB-40C0-477B-9BC5-9882C250E632}" srcId="{F2F82B79-5C51-4B84-BFFB-08AF134DAC77}" destId="{B41086D2-4304-42E7-A491-8E3206CA1C71}" srcOrd="2" destOrd="0" parTransId="{A3BC57C0-A7E9-441E-B48A-106BA2225DBF}" sibTransId="{01C9CE18-91BD-41F4-8344-13E3572A7AE0}"/>
    <dgm:cxn modelId="{497162A5-2232-4F16-8CBE-09D12516BE73}" type="presOf" srcId="{F2F82B79-5C51-4B84-BFFB-08AF134DAC77}" destId="{B0D52067-0C13-4783-B050-0774BB60C774}" srcOrd="0" destOrd="0" presId="urn:microsoft.com/office/officeart/2005/8/layout/list1"/>
    <dgm:cxn modelId="{BC754B87-AA21-440A-BF40-F4F68BA13538}" type="presOf" srcId="{4FFBD342-49D0-487C-810C-2A57D98A37E6}" destId="{93ACACCB-EDF1-4B6A-932E-F534782A98B2}" srcOrd="1" destOrd="0" presId="urn:microsoft.com/office/officeart/2005/8/layout/list1"/>
    <dgm:cxn modelId="{D857F892-5E56-4A28-AE8B-10140F9417B7}" type="presOf" srcId="{74748412-295F-462E-BF36-C5C04F6DE896}" destId="{177C1B95-955F-4E7F-9473-4CCD5E71ECDC}" srcOrd="0" destOrd="0" presId="urn:microsoft.com/office/officeart/2005/8/layout/list1"/>
    <dgm:cxn modelId="{C146543B-E90C-4626-A006-34A891B3B39F}" srcId="{F2F82B79-5C51-4B84-BFFB-08AF134DAC77}" destId="{74748412-295F-462E-BF36-C5C04F6DE896}" srcOrd="5" destOrd="0" parTransId="{4CF0676E-D7D5-441E-A397-CBA544461272}" sibTransId="{C1E29EBE-66B4-4172-B62E-7B9594992148}"/>
    <dgm:cxn modelId="{766E95C8-E988-46F3-9382-F87E09867F0F}" srcId="{F2F82B79-5C51-4B84-BFFB-08AF134DAC77}" destId="{4FFBD342-49D0-487C-810C-2A57D98A37E6}" srcOrd="0" destOrd="0" parTransId="{1D59E0C8-5583-465B-AA6B-57467EF02C51}" sibTransId="{31607768-0886-4367-A9F3-50E5409D3640}"/>
    <dgm:cxn modelId="{2D2F5CF4-0E77-435E-9A47-0C808F247DA7}" srcId="{F2F82B79-5C51-4B84-BFFB-08AF134DAC77}" destId="{206FE912-ABFE-496F-85F9-A4D555DAC508}" srcOrd="6" destOrd="0" parTransId="{82701732-4247-42D8-9339-0FCDC4093FC4}" sibTransId="{E79DE423-FEBC-42AE-B826-0E595F874B4B}"/>
    <dgm:cxn modelId="{C468047B-6059-412B-A626-BD51293AD0B0}" type="presOf" srcId="{74748412-295F-462E-BF36-C5C04F6DE896}" destId="{2FFBEDED-D63A-4DBD-B975-BEA51CA1B85C}" srcOrd="1" destOrd="0" presId="urn:microsoft.com/office/officeart/2005/8/layout/list1"/>
    <dgm:cxn modelId="{B940A0AC-B54A-453C-98C1-4998BC05447C}" type="presOf" srcId="{4FFBD342-49D0-487C-810C-2A57D98A37E6}" destId="{D6DB7B8F-1908-4EED-A836-E996C906BE9D}" srcOrd="0" destOrd="0" presId="urn:microsoft.com/office/officeart/2005/8/layout/list1"/>
    <dgm:cxn modelId="{1811D8BA-B205-4E9D-87FE-0319A355DEB6}" type="presOf" srcId="{206FE912-ABFE-496F-85F9-A4D555DAC508}" destId="{26105FF0-81EA-4EDD-84AA-AB6CA4CB6138}" srcOrd="1" destOrd="0" presId="urn:microsoft.com/office/officeart/2005/8/layout/list1"/>
    <dgm:cxn modelId="{679EB8BE-45E9-42F0-BC50-34EF7A63897F}" type="presOf" srcId="{15D85FFE-8DAA-4FDB-A50E-31B93E268D2D}" destId="{AA3F8C84-3758-4A81-B02F-6453F4849035}" srcOrd="0" destOrd="0" presId="urn:microsoft.com/office/officeart/2005/8/layout/list1"/>
    <dgm:cxn modelId="{73906182-7B6D-418D-A948-EFB7A7434463}" type="presParOf" srcId="{B0D52067-0C13-4783-B050-0774BB60C774}" destId="{B455803C-231A-41B1-9422-15DECECD669E}" srcOrd="0" destOrd="0" presId="urn:microsoft.com/office/officeart/2005/8/layout/list1"/>
    <dgm:cxn modelId="{F444E901-C4C1-45FF-862B-62B775D8AE0F}" type="presParOf" srcId="{B455803C-231A-41B1-9422-15DECECD669E}" destId="{D6DB7B8F-1908-4EED-A836-E996C906BE9D}" srcOrd="0" destOrd="0" presId="urn:microsoft.com/office/officeart/2005/8/layout/list1"/>
    <dgm:cxn modelId="{B70DCDB2-54F5-4768-8A24-3015FA3E246E}" type="presParOf" srcId="{B455803C-231A-41B1-9422-15DECECD669E}" destId="{93ACACCB-EDF1-4B6A-932E-F534782A98B2}" srcOrd="1" destOrd="0" presId="urn:microsoft.com/office/officeart/2005/8/layout/list1"/>
    <dgm:cxn modelId="{5827DE37-BDEB-4AA8-BA96-0C452E7A99E2}" type="presParOf" srcId="{B0D52067-0C13-4783-B050-0774BB60C774}" destId="{FEF0BC60-BAC1-4DC5-A287-CE34DFB969D6}" srcOrd="1" destOrd="0" presId="urn:microsoft.com/office/officeart/2005/8/layout/list1"/>
    <dgm:cxn modelId="{E89228AD-B2C9-4FDF-8FC2-91D068782188}" type="presParOf" srcId="{B0D52067-0C13-4783-B050-0774BB60C774}" destId="{4502EDC4-097C-4E97-A22D-AAA5B835EE17}" srcOrd="2" destOrd="0" presId="urn:microsoft.com/office/officeart/2005/8/layout/list1"/>
    <dgm:cxn modelId="{C9501E58-E7D7-47E2-BBAC-073D67B50060}" type="presParOf" srcId="{B0D52067-0C13-4783-B050-0774BB60C774}" destId="{A4CFD36D-69FB-4D49-96EC-E7D30A163C4D}" srcOrd="3" destOrd="0" presId="urn:microsoft.com/office/officeart/2005/8/layout/list1"/>
    <dgm:cxn modelId="{E0A1163E-8929-42E6-AB8F-D8B56F0A464B}" type="presParOf" srcId="{B0D52067-0C13-4783-B050-0774BB60C774}" destId="{8A37C4A7-AC6C-4ECC-B32B-C2572B483C2E}" srcOrd="4" destOrd="0" presId="urn:microsoft.com/office/officeart/2005/8/layout/list1"/>
    <dgm:cxn modelId="{07A1D060-A7A3-452C-93B5-D4330317D274}" type="presParOf" srcId="{8A37C4A7-AC6C-4ECC-B32B-C2572B483C2E}" destId="{4F532047-90F9-474C-B846-5A90BD6985A6}" srcOrd="0" destOrd="0" presId="urn:microsoft.com/office/officeart/2005/8/layout/list1"/>
    <dgm:cxn modelId="{1710FF4C-E76A-4283-B832-0F621DCE88C6}" type="presParOf" srcId="{8A37C4A7-AC6C-4ECC-B32B-C2572B483C2E}" destId="{A365BAF3-AA3A-4CAA-9857-8B853C504590}" srcOrd="1" destOrd="0" presId="urn:microsoft.com/office/officeart/2005/8/layout/list1"/>
    <dgm:cxn modelId="{7F186738-6B5D-4513-96DC-EACB762BD573}" type="presParOf" srcId="{B0D52067-0C13-4783-B050-0774BB60C774}" destId="{00DF5641-06CB-4B27-B94B-177D0A083390}" srcOrd="5" destOrd="0" presId="urn:microsoft.com/office/officeart/2005/8/layout/list1"/>
    <dgm:cxn modelId="{0B748AC6-EDC9-4128-B7F2-121B7988B0BD}" type="presParOf" srcId="{B0D52067-0C13-4783-B050-0774BB60C774}" destId="{43D87066-8E77-45C4-BA63-3741C8348385}" srcOrd="6" destOrd="0" presId="urn:microsoft.com/office/officeart/2005/8/layout/list1"/>
    <dgm:cxn modelId="{7E613F84-F4B2-44C1-A64B-8014780F4B89}" type="presParOf" srcId="{B0D52067-0C13-4783-B050-0774BB60C774}" destId="{415B73A9-B47B-4C54-A30A-B70F376F7DB4}" srcOrd="7" destOrd="0" presId="urn:microsoft.com/office/officeart/2005/8/layout/list1"/>
    <dgm:cxn modelId="{D6C638DC-6B90-4718-8EEA-8294B1DF4C7D}" type="presParOf" srcId="{B0D52067-0C13-4783-B050-0774BB60C774}" destId="{842EB759-17AE-492F-81B6-5393163F06C1}" srcOrd="8" destOrd="0" presId="urn:microsoft.com/office/officeart/2005/8/layout/list1"/>
    <dgm:cxn modelId="{50A9EB7D-8859-4E61-8A30-87EA02FE75A4}" type="presParOf" srcId="{842EB759-17AE-492F-81B6-5393163F06C1}" destId="{AF54BD32-6E7C-43EB-9909-961F0B5B8104}" srcOrd="0" destOrd="0" presId="urn:microsoft.com/office/officeart/2005/8/layout/list1"/>
    <dgm:cxn modelId="{15946247-9C0B-4A3C-AF7F-2CB71FF99104}" type="presParOf" srcId="{842EB759-17AE-492F-81B6-5393163F06C1}" destId="{0A82F528-9C0C-4A0A-935B-D4091EE7F3BC}" srcOrd="1" destOrd="0" presId="urn:microsoft.com/office/officeart/2005/8/layout/list1"/>
    <dgm:cxn modelId="{8AC61F8B-A73D-42B4-BEAE-B649C0D0A3A4}" type="presParOf" srcId="{B0D52067-0C13-4783-B050-0774BB60C774}" destId="{EE0F5346-A748-4D1C-BE55-C652D9177BD1}" srcOrd="9" destOrd="0" presId="urn:microsoft.com/office/officeart/2005/8/layout/list1"/>
    <dgm:cxn modelId="{E6ED4C32-52C8-4DF3-8283-A4ADD7C8624B}" type="presParOf" srcId="{B0D52067-0C13-4783-B050-0774BB60C774}" destId="{069F68E5-3EBA-4B3D-B4BA-A54E7C4F97CE}" srcOrd="10" destOrd="0" presId="urn:microsoft.com/office/officeart/2005/8/layout/list1"/>
    <dgm:cxn modelId="{AB04C161-3408-4CB6-845D-8CCCE030A7CF}" type="presParOf" srcId="{B0D52067-0C13-4783-B050-0774BB60C774}" destId="{251A040F-ACF4-4DF5-8730-ADA1926F6E80}" srcOrd="11" destOrd="0" presId="urn:microsoft.com/office/officeart/2005/8/layout/list1"/>
    <dgm:cxn modelId="{27E460A6-DBDA-4702-8F86-9CCB6EF32E89}" type="presParOf" srcId="{B0D52067-0C13-4783-B050-0774BB60C774}" destId="{F8E4CFE0-2A83-45B2-9264-A0CEB78C9C1C}" srcOrd="12" destOrd="0" presId="urn:microsoft.com/office/officeart/2005/8/layout/list1"/>
    <dgm:cxn modelId="{F4FD2FC7-C229-492D-BCF7-10399B9DAE9C}" type="presParOf" srcId="{F8E4CFE0-2A83-45B2-9264-A0CEB78C9C1C}" destId="{229F228E-D68D-47B9-939F-F62AD8511643}" srcOrd="0" destOrd="0" presId="urn:microsoft.com/office/officeart/2005/8/layout/list1"/>
    <dgm:cxn modelId="{40D7621A-81A9-482E-B4E1-F9F0080F0CF2}" type="presParOf" srcId="{F8E4CFE0-2A83-45B2-9264-A0CEB78C9C1C}" destId="{0BC804C4-A84F-40AE-AECD-009C6D85BF6D}" srcOrd="1" destOrd="0" presId="urn:microsoft.com/office/officeart/2005/8/layout/list1"/>
    <dgm:cxn modelId="{547968FC-F7CE-4FD9-A0C6-B7DF355521B1}" type="presParOf" srcId="{B0D52067-0C13-4783-B050-0774BB60C774}" destId="{2A350822-DFBA-40B1-8D02-D929269158D3}" srcOrd="13" destOrd="0" presId="urn:microsoft.com/office/officeart/2005/8/layout/list1"/>
    <dgm:cxn modelId="{64459261-6552-4237-A2CA-77AF87A8FF9F}" type="presParOf" srcId="{B0D52067-0C13-4783-B050-0774BB60C774}" destId="{E134948F-B1D4-464C-BF88-4E8BAAF55D27}" srcOrd="14" destOrd="0" presId="urn:microsoft.com/office/officeart/2005/8/layout/list1"/>
    <dgm:cxn modelId="{703B65BF-AEF7-4458-A8C1-97CC3B9D913A}" type="presParOf" srcId="{B0D52067-0C13-4783-B050-0774BB60C774}" destId="{9C43EFC5-E877-4BFD-A22D-7FC5B430AD98}" srcOrd="15" destOrd="0" presId="urn:microsoft.com/office/officeart/2005/8/layout/list1"/>
    <dgm:cxn modelId="{249E1DE1-37D8-47E6-92CB-EC02B18E2B26}" type="presParOf" srcId="{B0D52067-0C13-4783-B050-0774BB60C774}" destId="{3BE474F1-CCBC-4238-A445-AB1B0AD31D00}" srcOrd="16" destOrd="0" presId="urn:microsoft.com/office/officeart/2005/8/layout/list1"/>
    <dgm:cxn modelId="{901CC74D-A5AA-4857-85B2-FCEBEE4F8508}" type="presParOf" srcId="{3BE474F1-CCBC-4238-A445-AB1B0AD31D00}" destId="{AA3F8C84-3758-4A81-B02F-6453F4849035}" srcOrd="0" destOrd="0" presId="urn:microsoft.com/office/officeart/2005/8/layout/list1"/>
    <dgm:cxn modelId="{4DE4313F-5CCF-48A4-AC2A-122FD67A3500}" type="presParOf" srcId="{3BE474F1-CCBC-4238-A445-AB1B0AD31D00}" destId="{38741948-F8DC-4C20-9E4C-834FA039A8AE}" srcOrd="1" destOrd="0" presId="urn:microsoft.com/office/officeart/2005/8/layout/list1"/>
    <dgm:cxn modelId="{B09793D5-76BD-45F4-BE4C-CEE87BC63239}" type="presParOf" srcId="{B0D52067-0C13-4783-B050-0774BB60C774}" destId="{E71B2495-8615-4DA6-8873-76C787FDAA04}" srcOrd="17" destOrd="0" presId="urn:microsoft.com/office/officeart/2005/8/layout/list1"/>
    <dgm:cxn modelId="{FA1DC2FE-FE24-4483-AE65-E638ABE38489}" type="presParOf" srcId="{B0D52067-0C13-4783-B050-0774BB60C774}" destId="{0C84A73F-9488-4996-AF62-A8E9CA7D50EF}" srcOrd="18" destOrd="0" presId="urn:microsoft.com/office/officeart/2005/8/layout/list1"/>
    <dgm:cxn modelId="{553B064C-3921-4871-A584-350BBF6296BA}" type="presParOf" srcId="{B0D52067-0C13-4783-B050-0774BB60C774}" destId="{E16C58BE-F612-4E3B-9FB9-11E72874F3F3}" srcOrd="19" destOrd="0" presId="urn:microsoft.com/office/officeart/2005/8/layout/list1"/>
    <dgm:cxn modelId="{9F4FC318-4F75-4061-9ECF-17C18046A9A8}" type="presParOf" srcId="{B0D52067-0C13-4783-B050-0774BB60C774}" destId="{5D0E0760-297E-4C2E-AC53-279F95D0E21F}" srcOrd="20" destOrd="0" presId="urn:microsoft.com/office/officeart/2005/8/layout/list1"/>
    <dgm:cxn modelId="{DF5DA163-A2F9-446B-8479-A2FE6933BC3A}" type="presParOf" srcId="{5D0E0760-297E-4C2E-AC53-279F95D0E21F}" destId="{177C1B95-955F-4E7F-9473-4CCD5E71ECDC}" srcOrd="0" destOrd="0" presId="urn:microsoft.com/office/officeart/2005/8/layout/list1"/>
    <dgm:cxn modelId="{806D511E-74BF-494A-AA48-C04E01BEAC4A}" type="presParOf" srcId="{5D0E0760-297E-4C2E-AC53-279F95D0E21F}" destId="{2FFBEDED-D63A-4DBD-B975-BEA51CA1B85C}" srcOrd="1" destOrd="0" presId="urn:microsoft.com/office/officeart/2005/8/layout/list1"/>
    <dgm:cxn modelId="{AFDB102F-CD12-4380-859C-803F94FD0E55}" type="presParOf" srcId="{B0D52067-0C13-4783-B050-0774BB60C774}" destId="{E580980F-5B41-456C-9097-68ADCDB7512A}" srcOrd="21" destOrd="0" presId="urn:microsoft.com/office/officeart/2005/8/layout/list1"/>
    <dgm:cxn modelId="{0336D29C-2046-44F3-AAEB-4E3039BE8E00}" type="presParOf" srcId="{B0D52067-0C13-4783-B050-0774BB60C774}" destId="{90407A64-6457-412A-886A-B8975B845C5F}" srcOrd="22" destOrd="0" presId="urn:microsoft.com/office/officeart/2005/8/layout/list1"/>
    <dgm:cxn modelId="{8ADD24D7-BE3A-4387-89C4-9AB451D40126}" type="presParOf" srcId="{B0D52067-0C13-4783-B050-0774BB60C774}" destId="{9F3BFE2D-53B6-4D35-A52B-D1BAADDEDD9C}" srcOrd="23" destOrd="0" presId="urn:microsoft.com/office/officeart/2005/8/layout/list1"/>
    <dgm:cxn modelId="{523EB845-A6C8-4970-AFA8-FF2C79915F6F}" type="presParOf" srcId="{B0D52067-0C13-4783-B050-0774BB60C774}" destId="{5D171683-3AB2-49F4-8841-0E0BD807D3D1}" srcOrd="24" destOrd="0" presId="urn:microsoft.com/office/officeart/2005/8/layout/list1"/>
    <dgm:cxn modelId="{F4C01080-0A82-4B24-979B-16AC92C07F79}" type="presParOf" srcId="{5D171683-3AB2-49F4-8841-0E0BD807D3D1}" destId="{38CC399E-337F-4963-8E8E-36544C028023}" srcOrd="0" destOrd="0" presId="urn:microsoft.com/office/officeart/2005/8/layout/list1"/>
    <dgm:cxn modelId="{A6E64776-9D34-4250-9D61-639FE3664ED7}" type="presParOf" srcId="{5D171683-3AB2-49F4-8841-0E0BD807D3D1}" destId="{26105FF0-81EA-4EDD-84AA-AB6CA4CB6138}" srcOrd="1" destOrd="0" presId="urn:microsoft.com/office/officeart/2005/8/layout/list1"/>
    <dgm:cxn modelId="{28F887FD-0AB7-459D-BC8C-2027F7927A34}" type="presParOf" srcId="{B0D52067-0C13-4783-B050-0774BB60C774}" destId="{1020B952-C19B-4138-AB51-07EC9898ED21}" srcOrd="25" destOrd="0" presId="urn:microsoft.com/office/officeart/2005/8/layout/list1"/>
    <dgm:cxn modelId="{697BB68E-8440-474F-A22E-548F6A668BA9}" type="presParOf" srcId="{B0D52067-0C13-4783-B050-0774BB60C774}" destId="{F30F9692-1770-4E2F-A1C4-65CA7F0863E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776CF-EC21-4616-B0A2-B0F283B6AF1B}" type="doc">
      <dgm:prSet loTypeId="urn:microsoft.com/office/officeart/2005/8/layout/chevron2" loCatId="process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3861A3-4614-454D-B40C-6634C0B971AD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1 этап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246C9930-4FE2-4FE4-B7D4-C0DC479F3A54}" type="parTrans" cxnId="{5E5635B4-6465-4234-A3C0-321561C6B727}">
      <dgm:prSet/>
      <dgm:spPr/>
      <dgm:t>
        <a:bodyPr/>
        <a:lstStyle/>
        <a:p>
          <a:endParaRPr lang="ru-RU"/>
        </a:p>
      </dgm:t>
    </dgm:pt>
    <dgm:pt modelId="{B56BF7B3-3A39-498E-8B2C-B449E8E2554D}" type="sibTrans" cxnId="{5E5635B4-6465-4234-A3C0-321561C6B727}">
      <dgm:prSet/>
      <dgm:spPr/>
      <dgm:t>
        <a:bodyPr/>
        <a:lstStyle/>
        <a:p>
          <a:endParaRPr lang="ru-RU"/>
        </a:p>
      </dgm:t>
    </dgm:pt>
    <dgm:pt modelId="{F3059D06-5881-4472-AFB5-DFC1DF8B423C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   информационно-  организационный</a:t>
          </a:r>
          <a:endParaRPr lang="ru-RU" dirty="0"/>
        </a:p>
      </dgm:t>
    </dgm:pt>
    <dgm:pt modelId="{4D33F9D2-C4B5-4222-9C8B-8743C5EF8F39}" type="parTrans" cxnId="{BD063E5F-90FE-48AB-9B0F-CC3C461E446A}">
      <dgm:prSet/>
      <dgm:spPr/>
      <dgm:t>
        <a:bodyPr/>
        <a:lstStyle/>
        <a:p>
          <a:endParaRPr lang="ru-RU"/>
        </a:p>
      </dgm:t>
    </dgm:pt>
    <dgm:pt modelId="{E995EF04-DF26-4F75-B0BF-994710DDF177}" type="sibTrans" cxnId="{BD063E5F-90FE-48AB-9B0F-CC3C461E446A}">
      <dgm:prSet/>
      <dgm:spPr/>
      <dgm:t>
        <a:bodyPr/>
        <a:lstStyle/>
        <a:p>
          <a:endParaRPr lang="ru-RU"/>
        </a:p>
      </dgm:t>
    </dgm:pt>
    <dgm:pt modelId="{5E2BC187-6475-4360-898F-FCCBB35C1F34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2 этап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504AEB18-80AC-4706-9521-74E75347E6F6}" type="parTrans" cxnId="{4BE7213A-F7CA-452F-A183-7D91D51EBBE6}">
      <dgm:prSet/>
      <dgm:spPr/>
      <dgm:t>
        <a:bodyPr/>
        <a:lstStyle/>
        <a:p>
          <a:endParaRPr lang="ru-RU"/>
        </a:p>
      </dgm:t>
    </dgm:pt>
    <dgm:pt modelId="{F598B22E-CC0B-4FEC-B13D-EAF7BBCF3B03}" type="sibTrans" cxnId="{4BE7213A-F7CA-452F-A183-7D91D51EBBE6}">
      <dgm:prSet/>
      <dgm:spPr/>
      <dgm:t>
        <a:bodyPr/>
        <a:lstStyle/>
        <a:p>
          <a:endParaRPr lang="ru-RU"/>
        </a:p>
      </dgm:t>
    </dgm:pt>
    <dgm:pt modelId="{8A5291F4-1CFE-43DD-B3CB-2FE47EA3B2E1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   </a:t>
          </a:r>
          <a:r>
            <a:rPr lang="ru-RU" dirty="0" err="1" smtClean="0"/>
            <a:t>практическо-исследовательский</a:t>
          </a:r>
          <a:endParaRPr lang="ru-RU" dirty="0"/>
        </a:p>
      </dgm:t>
    </dgm:pt>
    <dgm:pt modelId="{A2997D68-6EE7-4176-B3B2-AE990F722FBD}" type="parTrans" cxnId="{16D2D45B-DF44-4A4F-B525-0B35E39AFEDD}">
      <dgm:prSet/>
      <dgm:spPr/>
      <dgm:t>
        <a:bodyPr/>
        <a:lstStyle/>
        <a:p>
          <a:endParaRPr lang="ru-RU"/>
        </a:p>
      </dgm:t>
    </dgm:pt>
    <dgm:pt modelId="{47A243C0-ADA5-483B-8AEF-571D9F4DF05F}" type="sibTrans" cxnId="{16D2D45B-DF44-4A4F-B525-0B35E39AFEDD}">
      <dgm:prSet/>
      <dgm:spPr/>
      <dgm:t>
        <a:bodyPr/>
        <a:lstStyle/>
        <a:p>
          <a:endParaRPr lang="ru-RU"/>
        </a:p>
      </dgm:t>
    </dgm:pt>
    <dgm:pt modelId="{03692E9D-DED1-407B-9732-BAF352387025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3 этап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4B4B3D16-208D-4365-8A54-BB70A53356EA}" type="parTrans" cxnId="{D894088A-5D75-4783-85CF-A45B081EDD1E}">
      <dgm:prSet/>
      <dgm:spPr/>
      <dgm:t>
        <a:bodyPr/>
        <a:lstStyle/>
        <a:p>
          <a:endParaRPr lang="ru-RU"/>
        </a:p>
      </dgm:t>
    </dgm:pt>
    <dgm:pt modelId="{D86843DD-7EB0-4473-9F13-E99481C997A8}" type="sibTrans" cxnId="{D894088A-5D75-4783-85CF-A45B081EDD1E}">
      <dgm:prSet/>
      <dgm:spPr/>
      <dgm:t>
        <a:bodyPr/>
        <a:lstStyle/>
        <a:p>
          <a:endParaRPr lang="ru-RU"/>
        </a:p>
      </dgm:t>
    </dgm:pt>
    <dgm:pt modelId="{A03B3088-C0D0-47F4-BD40-FE735BC8FBDC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 </a:t>
          </a:r>
          <a:r>
            <a:rPr lang="ru-RU" dirty="0" err="1" smtClean="0"/>
            <a:t>диагностико</a:t>
          </a:r>
          <a:r>
            <a:rPr lang="ru-RU" dirty="0" smtClean="0"/>
            <a:t>-  аналитический</a:t>
          </a:r>
          <a:endParaRPr lang="ru-RU" dirty="0"/>
        </a:p>
      </dgm:t>
    </dgm:pt>
    <dgm:pt modelId="{BB568690-A4A8-4BD5-967B-A574C4E4B060}" type="parTrans" cxnId="{98AD9B4E-C4B4-4E35-8495-A34C32208705}">
      <dgm:prSet/>
      <dgm:spPr/>
      <dgm:t>
        <a:bodyPr/>
        <a:lstStyle/>
        <a:p>
          <a:endParaRPr lang="ru-RU"/>
        </a:p>
      </dgm:t>
    </dgm:pt>
    <dgm:pt modelId="{6C0E7DA2-8A9C-412E-B355-6D21EDE17CD1}" type="sibTrans" cxnId="{98AD9B4E-C4B4-4E35-8495-A34C32208705}">
      <dgm:prSet/>
      <dgm:spPr/>
      <dgm:t>
        <a:bodyPr/>
        <a:lstStyle/>
        <a:p>
          <a:endParaRPr lang="ru-RU"/>
        </a:p>
      </dgm:t>
    </dgm:pt>
    <dgm:pt modelId="{A47CDCDA-40EC-45FF-8F86-FD812BD421A5}" type="pres">
      <dgm:prSet presAssocID="{7D2776CF-EC21-4616-B0A2-B0F283B6AF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141BC5-9570-4FA1-AE85-CAFF9766C8B4}" type="pres">
      <dgm:prSet presAssocID="{B33861A3-4614-454D-B40C-6634C0B971AD}" presName="composite" presStyleCnt="0"/>
      <dgm:spPr/>
    </dgm:pt>
    <dgm:pt modelId="{FEE973C5-9244-478A-8BDD-7F63387575A4}" type="pres">
      <dgm:prSet presAssocID="{B33861A3-4614-454D-B40C-6634C0B971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CA91E-96C5-449F-BF46-A489F3758406}" type="pres">
      <dgm:prSet presAssocID="{B33861A3-4614-454D-B40C-6634C0B971AD}" presName="descendantText" presStyleLbl="alignAcc1" presStyleIdx="0" presStyleCnt="3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3933C-6319-4FCD-B901-9B43429A5774}" type="pres">
      <dgm:prSet presAssocID="{B56BF7B3-3A39-498E-8B2C-B449E8E2554D}" presName="sp" presStyleCnt="0"/>
      <dgm:spPr/>
    </dgm:pt>
    <dgm:pt modelId="{50204B15-2B08-4D8E-BAD6-3A606F54A6F2}" type="pres">
      <dgm:prSet presAssocID="{5E2BC187-6475-4360-898F-FCCBB35C1F34}" presName="composite" presStyleCnt="0"/>
      <dgm:spPr/>
    </dgm:pt>
    <dgm:pt modelId="{A81B92D5-F44D-4C47-8778-5B3154B28BC7}" type="pres">
      <dgm:prSet presAssocID="{5E2BC187-6475-4360-898F-FCCBB35C1F3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1B2B5-7B5A-4600-9495-C983C0C5028E}" type="pres">
      <dgm:prSet presAssocID="{5E2BC187-6475-4360-898F-FCCBB35C1F3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75CE2-C94C-411F-BEBF-C3EF71CFD220}" type="pres">
      <dgm:prSet presAssocID="{F598B22E-CC0B-4FEC-B13D-EAF7BBCF3B03}" presName="sp" presStyleCnt="0"/>
      <dgm:spPr/>
    </dgm:pt>
    <dgm:pt modelId="{BEB24C97-DFF3-4743-A53D-57426A3CE9A9}" type="pres">
      <dgm:prSet presAssocID="{03692E9D-DED1-407B-9732-BAF352387025}" presName="composite" presStyleCnt="0"/>
      <dgm:spPr/>
    </dgm:pt>
    <dgm:pt modelId="{EF71837A-B5EB-4062-BB35-8D988F677732}" type="pres">
      <dgm:prSet presAssocID="{03692E9D-DED1-407B-9732-BAF35238702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DF3A9-DE96-42A3-A541-3FD64AA5D360}" type="pres">
      <dgm:prSet presAssocID="{03692E9D-DED1-407B-9732-BAF35238702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D2CB2-2ADD-4AE6-8F47-5FA7814E827B}" type="presOf" srcId="{7D2776CF-EC21-4616-B0A2-B0F283B6AF1B}" destId="{A47CDCDA-40EC-45FF-8F86-FD812BD421A5}" srcOrd="0" destOrd="0" presId="urn:microsoft.com/office/officeart/2005/8/layout/chevron2"/>
    <dgm:cxn modelId="{39ADD7A9-C436-4EFB-936A-7114A2A5D1FC}" type="presOf" srcId="{F3059D06-5881-4472-AFB5-DFC1DF8B423C}" destId="{9E1CA91E-96C5-449F-BF46-A489F3758406}" srcOrd="0" destOrd="0" presId="urn:microsoft.com/office/officeart/2005/8/layout/chevron2"/>
    <dgm:cxn modelId="{4BE7213A-F7CA-452F-A183-7D91D51EBBE6}" srcId="{7D2776CF-EC21-4616-B0A2-B0F283B6AF1B}" destId="{5E2BC187-6475-4360-898F-FCCBB35C1F34}" srcOrd="1" destOrd="0" parTransId="{504AEB18-80AC-4706-9521-74E75347E6F6}" sibTransId="{F598B22E-CC0B-4FEC-B13D-EAF7BBCF3B03}"/>
    <dgm:cxn modelId="{BD063E5F-90FE-48AB-9B0F-CC3C461E446A}" srcId="{B33861A3-4614-454D-B40C-6634C0B971AD}" destId="{F3059D06-5881-4472-AFB5-DFC1DF8B423C}" srcOrd="0" destOrd="0" parTransId="{4D33F9D2-C4B5-4222-9C8B-8743C5EF8F39}" sibTransId="{E995EF04-DF26-4F75-B0BF-994710DDF177}"/>
    <dgm:cxn modelId="{BDF8B403-9A53-4C5E-8F99-FAEF8BD63C91}" type="presOf" srcId="{03692E9D-DED1-407B-9732-BAF352387025}" destId="{EF71837A-B5EB-4062-BB35-8D988F677732}" srcOrd="0" destOrd="0" presId="urn:microsoft.com/office/officeart/2005/8/layout/chevron2"/>
    <dgm:cxn modelId="{B4BDD692-8CDA-49EA-88CB-62597A274993}" type="presOf" srcId="{8A5291F4-1CFE-43DD-B3CB-2FE47EA3B2E1}" destId="{7A61B2B5-7B5A-4600-9495-C983C0C5028E}" srcOrd="0" destOrd="0" presId="urn:microsoft.com/office/officeart/2005/8/layout/chevron2"/>
    <dgm:cxn modelId="{D894088A-5D75-4783-85CF-A45B081EDD1E}" srcId="{7D2776CF-EC21-4616-B0A2-B0F283B6AF1B}" destId="{03692E9D-DED1-407B-9732-BAF352387025}" srcOrd="2" destOrd="0" parTransId="{4B4B3D16-208D-4365-8A54-BB70A53356EA}" sibTransId="{D86843DD-7EB0-4473-9F13-E99481C997A8}"/>
    <dgm:cxn modelId="{16D2D45B-DF44-4A4F-B525-0B35E39AFEDD}" srcId="{5E2BC187-6475-4360-898F-FCCBB35C1F34}" destId="{8A5291F4-1CFE-43DD-B3CB-2FE47EA3B2E1}" srcOrd="0" destOrd="0" parTransId="{A2997D68-6EE7-4176-B3B2-AE990F722FBD}" sibTransId="{47A243C0-ADA5-483B-8AEF-571D9F4DF05F}"/>
    <dgm:cxn modelId="{720128D3-15F4-4A4E-9948-40A47BEE64E0}" type="presOf" srcId="{B33861A3-4614-454D-B40C-6634C0B971AD}" destId="{FEE973C5-9244-478A-8BDD-7F63387575A4}" srcOrd="0" destOrd="0" presId="urn:microsoft.com/office/officeart/2005/8/layout/chevron2"/>
    <dgm:cxn modelId="{A7CE75E1-2D35-4426-9B1B-E7ED310982DF}" type="presOf" srcId="{A03B3088-C0D0-47F4-BD40-FE735BC8FBDC}" destId="{C84DF3A9-DE96-42A3-A541-3FD64AA5D360}" srcOrd="0" destOrd="0" presId="urn:microsoft.com/office/officeart/2005/8/layout/chevron2"/>
    <dgm:cxn modelId="{E3642985-8155-4E74-BEB0-6EDBECB65ABC}" type="presOf" srcId="{5E2BC187-6475-4360-898F-FCCBB35C1F34}" destId="{A81B92D5-F44D-4C47-8778-5B3154B28BC7}" srcOrd="0" destOrd="0" presId="urn:microsoft.com/office/officeart/2005/8/layout/chevron2"/>
    <dgm:cxn modelId="{5E5635B4-6465-4234-A3C0-321561C6B727}" srcId="{7D2776CF-EC21-4616-B0A2-B0F283B6AF1B}" destId="{B33861A3-4614-454D-B40C-6634C0B971AD}" srcOrd="0" destOrd="0" parTransId="{246C9930-4FE2-4FE4-B7D4-C0DC479F3A54}" sibTransId="{B56BF7B3-3A39-498E-8B2C-B449E8E2554D}"/>
    <dgm:cxn modelId="{98AD9B4E-C4B4-4E35-8495-A34C32208705}" srcId="{03692E9D-DED1-407B-9732-BAF352387025}" destId="{A03B3088-C0D0-47F4-BD40-FE735BC8FBDC}" srcOrd="0" destOrd="0" parTransId="{BB568690-A4A8-4BD5-967B-A574C4E4B060}" sibTransId="{6C0E7DA2-8A9C-412E-B355-6D21EDE17CD1}"/>
    <dgm:cxn modelId="{4F551E2B-E37A-4D95-88FF-31D10D35C400}" type="presParOf" srcId="{A47CDCDA-40EC-45FF-8F86-FD812BD421A5}" destId="{EC141BC5-9570-4FA1-AE85-CAFF9766C8B4}" srcOrd="0" destOrd="0" presId="urn:microsoft.com/office/officeart/2005/8/layout/chevron2"/>
    <dgm:cxn modelId="{FD021E65-38E1-4D4F-BF4C-1B7C8C704C60}" type="presParOf" srcId="{EC141BC5-9570-4FA1-AE85-CAFF9766C8B4}" destId="{FEE973C5-9244-478A-8BDD-7F63387575A4}" srcOrd="0" destOrd="0" presId="urn:microsoft.com/office/officeart/2005/8/layout/chevron2"/>
    <dgm:cxn modelId="{B209858A-0D15-4800-847B-1DDF57928DA0}" type="presParOf" srcId="{EC141BC5-9570-4FA1-AE85-CAFF9766C8B4}" destId="{9E1CA91E-96C5-449F-BF46-A489F3758406}" srcOrd="1" destOrd="0" presId="urn:microsoft.com/office/officeart/2005/8/layout/chevron2"/>
    <dgm:cxn modelId="{ED4B02CC-9F46-4466-8076-0A0B3AD92009}" type="presParOf" srcId="{A47CDCDA-40EC-45FF-8F86-FD812BD421A5}" destId="{7043933C-6319-4FCD-B901-9B43429A5774}" srcOrd="1" destOrd="0" presId="urn:microsoft.com/office/officeart/2005/8/layout/chevron2"/>
    <dgm:cxn modelId="{0C646E91-CA65-46EE-AB22-AB50352FE026}" type="presParOf" srcId="{A47CDCDA-40EC-45FF-8F86-FD812BD421A5}" destId="{50204B15-2B08-4D8E-BAD6-3A606F54A6F2}" srcOrd="2" destOrd="0" presId="urn:microsoft.com/office/officeart/2005/8/layout/chevron2"/>
    <dgm:cxn modelId="{549E6D7D-C091-46E1-AF47-2E0D0449CB0C}" type="presParOf" srcId="{50204B15-2B08-4D8E-BAD6-3A606F54A6F2}" destId="{A81B92D5-F44D-4C47-8778-5B3154B28BC7}" srcOrd="0" destOrd="0" presId="urn:microsoft.com/office/officeart/2005/8/layout/chevron2"/>
    <dgm:cxn modelId="{8CD76211-D1D1-42E9-85EB-BB9DBA56E3AA}" type="presParOf" srcId="{50204B15-2B08-4D8E-BAD6-3A606F54A6F2}" destId="{7A61B2B5-7B5A-4600-9495-C983C0C5028E}" srcOrd="1" destOrd="0" presId="urn:microsoft.com/office/officeart/2005/8/layout/chevron2"/>
    <dgm:cxn modelId="{1E86C06B-896B-468D-AAC5-EB756684D5CE}" type="presParOf" srcId="{A47CDCDA-40EC-45FF-8F86-FD812BD421A5}" destId="{66175CE2-C94C-411F-BEBF-C3EF71CFD220}" srcOrd="3" destOrd="0" presId="urn:microsoft.com/office/officeart/2005/8/layout/chevron2"/>
    <dgm:cxn modelId="{3C89C332-AF12-4873-A536-270229988846}" type="presParOf" srcId="{A47CDCDA-40EC-45FF-8F86-FD812BD421A5}" destId="{BEB24C97-DFF3-4743-A53D-57426A3CE9A9}" srcOrd="4" destOrd="0" presId="urn:microsoft.com/office/officeart/2005/8/layout/chevron2"/>
    <dgm:cxn modelId="{28B6E327-C72B-4E09-A263-96E02D73B4B6}" type="presParOf" srcId="{BEB24C97-DFF3-4743-A53D-57426A3CE9A9}" destId="{EF71837A-B5EB-4062-BB35-8D988F677732}" srcOrd="0" destOrd="0" presId="urn:microsoft.com/office/officeart/2005/8/layout/chevron2"/>
    <dgm:cxn modelId="{085229E4-4D69-438A-A168-EB48FDB680FD}" type="presParOf" srcId="{BEB24C97-DFF3-4743-A53D-57426A3CE9A9}" destId="{C84DF3A9-DE96-42A3-A541-3FD64AA5D3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176A11-9400-4342-811B-48964FD53F1D}" type="doc">
      <dgm:prSet loTypeId="urn:microsoft.com/office/officeart/2005/8/layout/cycle5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B9E37FC-D0B5-4AF9-B0CC-D5751FCC9D3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 блок «Семья и ближайшее окружение»</a:t>
          </a:r>
          <a:endParaRPr lang="ru-RU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279735-6F9A-4E88-BBEC-B1977E221607}" type="parTrans" cxnId="{B96AC37C-5525-4831-91FE-B6A0F66B3A11}">
      <dgm:prSet/>
      <dgm:spPr/>
      <dgm:t>
        <a:bodyPr/>
        <a:lstStyle/>
        <a:p>
          <a:endParaRPr lang="ru-RU"/>
        </a:p>
      </dgm:t>
    </dgm:pt>
    <dgm:pt modelId="{E8BC8B1D-5024-4560-B559-E8C867598605}" type="sibTrans" cxnId="{B96AC37C-5525-4831-91FE-B6A0F66B3A11}">
      <dgm:prSet/>
      <dgm:spPr/>
      <dgm:t>
        <a:bodyPr/>
        <a:lstStyle/>
        <a:p>
          <a:endParaRPr lang="ru-RU"/>
        </a:p>
      </dgm:t>
    </dgm:pt>
    <dgm:pt modelId="{5C2057F9-8805-4E33-B848-2BE9DFA3A942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блок «Детский сад – мой второй дом»</a:t>
          </a:r>
          <a:endParaRPr lang="ru-RU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2C45F4-39EE-43DE-B959-BC4B137FECBE}" type="parTrans" cxnId="{C44C3F85-92EA-494F-BC21-531C50C7108C}">
      <dgm:prSet/>
      <dgm:spPr/>
      <dgm:t>
        <a:bodyPr/>
        <a:lstStyle/>
        <a:p>
          <a:endParaRPr lang="ru-RU"/>
        </a:p>
      </dgm:t>
    </dgm:pt>
    <dgm:pt modelId="{43396411-D4AD-402A-ACEF-734DE17C5F24}" type="sibTrans" cxnId="{C44C3F85-92EA-494F-BC21-531C50C7108C}">
      <dgm:prSet/>
      <dgm:spPr/>
      <dgm:t>
        <a:bodyPr/>
        <a:lstStyle/>
        <a:p>
          <a:endParaRPr lang="ru-RU"/>
        </a:p>
      </dgm:t>
    </dgm:pt>
    <dgm:pt modelId="{C3BB0553-89EF-472A-9389-349EC3D9717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 блок «Родной свой край люби и знай!</a:t>
          </a:r>
          <a:endParaRPr lang="ru-RU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2CF761-817E-4716-999A-285EBE405AA8}" type="parTrans" cxnId="{FCA9C0CD-EF8D-46D0-BDB6-2D233B0F7E9E}">
      <dgm:prSet/>
      <dgm:spPr/>
      <dgm:t>
        <a:bodyPr/>
        <a:lstStyle/>
        <a:p>
          <a:endParaRPr lang="ru-RU"/>
        </a:p>
      </dgm:t>
    </dgm:pt>
    <dgm:pt modelId="{638B3F97-C1F3-425F-822F-8E2FEDAA5BE2}" type="sibTrans" cxnId="{FCA9C0CD-EF8D-46D0-BDB6-2D233B0F7E9E}">
      <dgm:prSet/>
      <dgm:spPr/>
      <dgm:t>
        <a:bodyPr/>
        <a:lstStyle/>
        <a:p>
          <a:endParaRPr lang="ru-RU"/>
        </a:p>
      </dgm:t>
    </dgm:pt>
    <dgm:pt modelId="{837D5631-BA98-4B59-8914-47DA641E70A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 блок «Россия – Родина моя»</a:t>
          </a:r>
          <a:endParaRPr lang="ru-RU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9074B3-98C6-4219-9946-B239EF3D17C2}" type="parTrans" cxnId="{658178E7-5D58-4B0B-9C00-40D41160E4C5}">
      <dgm:prSet/>
      <dgm:spPr/>
      <dgm:t>
        <a:bodyPr/>
        <a:lstStyle/>
        <a:p>
          <a:endParaRPr lang="ru-RU"/>
        </a:p>
      </dgm:t>
    </dgm:pt>
    <dgm:pt modelId="{FCA83D84-6EE0-4C7E-869E-653F2D6A49F3}" type="sibTrans" cxnId="{658178E7-5D58-4B0B-9C00-40D41160E4C5}">
      <dgm:prSet/>
      <dgm:spPr/>
      <dgm:t>
        <a:bodyPr/>
        <a:lstStyle/>
        <a:p>
          <a:endParaRPr lang="ru-RU"/>
        </a:p>
      </dgm:t>
    </dgm:pt>
    <dgm:pt modelId="{75181C4C-B167-41DC-8AAB-DD93C245F1A8}" type="pres">
      <dgm:prSet presAssocID="{E2176A11-9400-4342-811B-48964FD53F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97E97-7DD7-4B19-AEE2-E7DA527A52B1}" type="pres">
      <dgm:prSet presAssocID="{CB9E37FC-D0B5-4AF9-B0CC-D5751FCC9D32}" presName="node" presStyleLbl="node1" presStyleIdx="0" presStyleCnt="4" custScaleX="156930" custScaleY="127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253AE-64D4-45FC-9FD6-84A8B8F0EBB6}" type="pres">
      <dgm:prSet presAssocID="{CB9E37FC-D0B5-4AF9-B0CC-D5751FCC9D32}" presName="spNode" presStyleCnt="0"/>
      <dgm:spPr/>
    </dgm:pt>
    <dgm:pt modelId="{D8554132-4FF2-4ACF-9A9A-9EA6F5A52315}" type="pres">
      <dgm:prSet presAssocID="{E8BC8B1D-5024-4560-B559-E8C867598605}" presName="sibTrans" presStyleLbl="sibTrans1D1" presStyleIdx="0" presStyleCnt="4"/>
      <dgm:spPr/>
      <dgm:t>
        <a:bodyPr/>
        <a:lstStyle/>
        <a:p>
          <a:endParaRPr lang="ru-RU"/>
        </a:p>
      </dgm:t>
    </dgm:pt>
    <dgm:pt modelId="{D01D5720-33E9-412D-94C1-1CDD6D553636}" type="pres">
      <dgm:prSet presAssocID="{5C2057F9-8805-4E33-B848-2BE9DFA3A942}" presName="node" presStyleLbl="node1" presStyleIdx="1" presStyleCnt="4" custScaleX="152953" custScaleY="15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B53D7-4C06-45D4-A16F-0C0D5FC77663}" type="pres">
      <dgm:prSet presAssocID="{5C2057F9-8805-4E33-B848-2BE9DFA3A942}" presName="spNode" presStyleCnt="0"/>
      <dgm:spPr/>
    </dgm:pt>
    <dgm:pt modelId="{C6683148-4971-4A56-8CF1-16A1D3BAF7A7}" type="pres">
      <dgm:prSet presAssocID="{43396411-D4AD-402A-ACEF-734DE17C5F24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40A7EFC-A35B-4640-B014-74286BD4C4B8}" type="pres">
      <dgm:prSet presAssocID="{C3BB0553-89EF-472A-9389-349EC3D9717A}" presName="node" presStyleLbl="node1" presStyleIdx="2" presStyleCnt="4" custScaleX="165258" custScaleY="117545" custRadScaleRad="116894" custRadScaleInc="-4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2F034-9715-4ABD-BDE1-DDDABEE1E06A}" type="pres">
      <dgm:prSet presAssocID="{C3BB0553-89EF-472A-9389-349EC3D9717A}" presName="spNode" presStyleCnt="0"/>
      <dgm:spPr/>
    </dgm:pt>
    <dgm:pt modelId="{6E2E4F81-8BE4-4BF1-A5E2-B4257DC9640D}" type="pres">
      <dgm:prSet presAssocID="{638B3F97-C1F3-425F-822F-8E2FEDAA5BE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8DEEB8F0-9C54-40AF-B7E3-BA425884B5C9}" type="pres">
      <dgm:prSet presAssocID="{837D5631-BA98-4B59-8914-47DA641E70A9}" presName="node" presStyleLbl="node1" presStyleIdx="3" presStyleCnt="4" custScaleX="155542" custScaleY="15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3C29E-D956-45B9-A29D-108A8E72BDC3}" type="pres">
      <dgm:prSet presAssocID="{837D5631-BA98-4B59-8914-47DA641E70A9}" presName="spNode" presStyleCnt="0"/>
      <dgm:spPr/>
    </dgm:pt>
    <dgm:pt modelId="{C21FD931-E647-422A-85A7-15B2951E3E48}" type="pres">
      <dgm:prSet presAssocID="{FCA83D84-6EE0-4C7E-869E-653F2D6A49F3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19EEDFC4-9DCD-46AA-943E-5E90EF9BBB55}" type="presOf" srcId="{43396411-D4AD-402A-ACEF-734DE17C5F24}" destId="{C6683148-4971-4A56-8CF1-16A1D3BAF7A7}" srcOrd="0" destOrd="0" presId="urn:microsoft.com/office/officeart/2005/8/layout/cycle5"/>
    <dgm:cxn modelId="{7D98C4AA-E875-4A5F-96D6-9F637B18F66F}" type="presOf" srcId="{C3BB0553-89EF-472A-9389-349EC3D9717A}" destId="{540A7EFC-A35B-4640-B014-74286BD4C4B8}" srcOrd="0" destOrd="0" presId="urn:microsoft.com/office/officeart/2005/8/layout/cycle5"/>
    <dgm:cxn modelId="{56394E12-0CD2-4284-A6E0-11FEE267D637}" type="presOf" srcId="{E8BC8B1D-5024-4560-B559-E8C867598605}" destId="{D8554132-4FF2-4ACF-9A9A-9EA6F5A52315}" srcOrd="0" destOrd="0" presId="urn:microsoft.com/office/officeart/2005/8/layout/cycle5"/>
    <dgm:cxn modelId="{95564316-8645-4BC6-B3F3-77820A35E12D}" type="presOf" srcId="{E2176A11-9400-4342-811B-48964FD53F1D}" destId="{75181C4C-B167-41DC-8AAB-DD93C245F1A8}" srcOrd="0" destOrd="0" presId="urn:microsoft.com/office/officeart/2005/8/layout/cycle5"/>
    <dgm:cxn modelId="{A3372AA2-6AF3-4B07-B4CA-085DBC3B8072}" type="presOf" srcId="{5C2057F9-8805-4E33-B848-2BE9DFA3A942}" destId="{D01D5720-33E9-412D-94C1-1CDD6D553636}" srcOrd="0" destOrd="0" presId="urn:microsoft.com/office/officeart/2005/8/layout/cycle5"/>
    <dgm:cxn modelId="{73948479-EBE3-4486-AC4A-1D44E05CBDAD}" type="presOf" srcId="{837D5631-BA98-4B59-8914-47DA641E70A9}" destId="{8DEEB8F0-9C54-40AF-B7E3-BA425884B5C9}" srcOrd="0" destOrd="0" presId="urn:microsoft.com/office/officeart/2005/8/layout/cycle5"/>
    <dgm:cxn modelId="{B96AC37C-5525-4831-91FE-B6A0F66B3A11}" srcId="{E2176A11-9400-4342-811B-48964FD53F1D}" destId="{CB9E37FC-D0B5-4AF9-B0CC-D5751FCC9D32}" srcOrd="0" destOrd="0" parTransId="{F3279735-6F9A-4E88-BBEC-B1977E221607}" sibTransId="{E8BC8B1D-5024-4560-B559-E8C867598605}"/>
    <dgm:cxn modelId="{AE6A4F3B-8DCF-4419-AB12-351299F9AD0B}" type="presOf" srcId="{638B3F97-C1F3-425F-822F-8E2FEDAA5BE2}" destId="{6E2E4F81-8BE4-4BF1-A5E2-B4257DC9640D}" srcOrd="0" destOrd="0" presId="urn:microsoft.com/office/officeart/2005/8/layout/cycle5"/>
    <dgm:cxn modelId="{658178E7-5D58-4B0B-9C00-40D41160E4C5}" srcId="{E2176A11-9400-4342-811B-48964FD53F1D}" destId="{837D5631-BA98-4B59-8914-47DA641E70A9}" srcOrd="3" destOrd="0" parTransId="{BC9074B3-98C6-4219-9946-B239EF3D17C2}" sibTransId="{FCA83D84-6EE0-4C7E-869E-653F2D6A49F3}"/>
    <dgm:cxn modelId="{B53B558D-4D38-43A5-BAD3-3DEC35490DB4}" type="presOf" srcId="{FCA83D84-6EE0-4C7E-869E-653F2D6A49F3}" destId="{C21FD931-E647-422A-85A7-15B2951E3E48}" srcOrd="0" destOrd="0" presId="urn:microsoft.com/office/officeart/2005/8/layout/cycle5"/>
    <dgm:cxn modelId="{C44C3F85-92EA-494F-BC21-531C50C7108C}" srcId="{E2176A11-9400-4342-811B-48964FD53F1D}" destId="{5C2057F9-8805-4E33-B848-2BE9DFA3A942}" srcOrd="1" destOrd="0" parTransId="{882C45F4-39EE-43DE-B959-BC4B137FECBE}" sibTransId="{43396411-D4AD-402A-ACEF-734DE17C5F24}"/>
    <dgm:cxn modelId="{FCA9C0CD-EF8D-46D0-BDB6-2D233B0F7E9E}" srcId="{E2176A11-9400-4342-811B-48964FD53F1D}" destId="{C3BB0553-89EF-472A-9389-349EC3D9717A}" srcOrd="2" destOrd="0" parTransId="{E22CF761-817E-4716-999A-285EBE405AA8}" sibTransId="{638B3F97-C1F3-425F-822F-8E2FEDAA5BE2}"/>
    <dgm:cxn modelId="{43758532-57D7-4649-8FB0-3A21E6CE2785}" type="presOf" srcId="{CB9E37FC-D0B5-4AF9-B0CC-D5751FCC9D32}" destId="{79797E97-7DD7-4B19-AEE2-E7DA527A52B1}" srcOrd="0" destOrd="0" presId="urn:microsoft.com/office/officeart/2005/8/layout/cycle5"/>
    <dgm:cxn modelId="{7B094E7A-2026-4407-9F1D-99034E1E9C93}" type="presParOf" srcId="{75181C4C-B167-41DC-8AAB-DD93C245F1A8}" destId="{79797E97-7DD7-4B19-AEE2-E7DA527A52B1}" srcOrd="0" destOrd="0" presId="urn:microsoft.com/office/officeart/2005/8/layout/cycle5"/>
    <dgm:cxn modelId="{154CA212-0B2A-402D-BD07-8F1388456B9F}" type="presParOf" srcId="{75181C4C-B167-41DC-8AAB-DD93C245F1A8}" destId="{76E253AE-64D4-45FC-9FD6-84A8B8F0EBB6}" srcOrd="1" destOrd="0" presId="urn:microsoft.com/office/officeart/2005/8/layout/cycle5"/>
    <dgm:cxn modelId="{095AC4E1-B25C-44DF-8EEC-783CEE94EDF4}" type="presParOf" srcId="{75181C4C-B167-41DC-8AAB-DD93C245F1A8}" destId="{D8554132-4FF2-4ACF-9A9A-9EA6F5A52315}" srcOrd="2" destOrd="0" presId="urn:microsoft.com/office/officeart/2005/8/layout/cycle5"/>
    <dgm:cxn modelId="{F2DFFD66-DF4F-4451-B66B-9F3F48B90503}" type="presParOf" srcId="{75181C4C-B167-41DC-8AAB-DD93C245F1A8}" destId="{D01D5720-33E9-412D-94C1-1CDD6D553636}" srcOrd="3" destOrd="0" presId="urn:microsoft.com/office/officeart/2005/8/layout/cycle5"/>
    <dgm:cxn modelId="{1F28F629-82AD-4D35-B2D8-81B392E1911C}" type="presParOf" srcId="{75181C4C-B167-41DC-8AAB-DD93C245F1A8}" destId="{A28B53D7-4C06-45D4-A16F-0C0D5FC77663}" srcOrd="4" destOrd="0" presId="urn:microsoft.com/office/officeart/2005/8/layout/cycle5"/>
    <dgm:cxn modelId="{8B59E40A-E4C0-4A4B-A688-E8C68269FAC6}" type="presParOf" srcId="{75181C4C-B167-41DC-8AAB-DD93C245F1A8}" destId="{C6683148-4971-4A56-8CF1-16A1D3BAF7A7}" srcOrd="5" destOrd="0" presId="urn:microsoft.com/office/officeart/2005/8/layout/cycle5"/>
    <dgm:cxn modelId="{9E0255CE-A7F7-47B7-8D7B-32D62ED643CA}" type="presParOf" srcId="{75181C4C-B167-41DC-8AAB-DD93C245F1A8}" destId="{540A7EFC-A35B-4640-B014-74286BD4C4B8}" srcOrd="6" destOrd="0" presId="urn:microsoft.com/office/officeart/2005/8/layout/cycle5"/>
    <dgm:cxn modelId="{F822B7B1-0516-43FA-8053-91A57D22EC3E}" type="presParOf" srcId="{75181C4C-B167-41DC-8AAB-DD93C245F1A8}" destId="{8442F034-9715-4ABD-BDE1-DDDABEE1E06A}" srcOrd="7" destOrd="0" presId="urn:microsoft.com/office/officeart/2005/8/layout/cycle5"/>
    <dgm:cxn modelId="{461FB14F-9348-4D7E-BF27-5851EEBB013B}" type="presParOf" srcId="{75181C4C-B167-41DC-8AAB-DD93C245F1A8}" destId="{6E2E4F81-8BE4-4BF1-A5E2-B4257DC9640D}" srcOrd="8" destOrd="0" presId="urn:microsoft.com/office/officeart/2005/8/layout/cycle5"/>
    <dgm:cxn modelId="{1D1EF985-3787-4A95-91F6-C9987DF70772}" type="presParOf" srcId="{75181C4C-B167-41DC-8AAB-DD93C245F1A8}" destId="{8DEEB8F0-9C54-40AF-B7E3-BA425884B5C9}" srcOrd="9" destOrd="0" presId="urn:microsoft.com/office/officeart/2005/8/layout/cycle5"/>
    <dgm:cxn modelId="{84762728-0EB7-4C4E-A763-28CAE601B42D}" type="presParOf" srcId="{75181C4C-B167-41DC-8AAB-DD93C245F1A8}" destId="{9073C29E-D956-45B9-A29D-108A8E72BDC3}" srcOrd="10" destOrd="0" presId="urn:microsoft.com/office/officeart/2005/8/layout/cycle5"/>
    <dgm:cxn modelId="{77D8BAAE-8BDD-4689-B190-832C620AD286}" type="presParOf" srcId="{75181C4C-B167-41DC-8AAB-DD93C245F1A8}" destId="{C21FD931-E647-422A-85A7-15B2951E3E4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05F5F5-3B29-4E7D-80D4-2F964DC2758B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E407D7-A2A3-4880-852B-C396D5EFC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721CE0-3314-40EF-B4BF-EFBC30848D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75C8-AA24-4DE2-ABDC-BDB7B5762828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2B4D2-296E-4646-8285-5A93D3DF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C9676-95C9-4285-82ED-989AB52DE671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B8FC-27F2-4BFE-9ABF-9B08913EB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A3ECA-5AD8-46C4-BCE4-8A9A7A083D42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F443-F92B-470D-BEC5-293D6C9A2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D6A62-6198-4506-A5AE-4799D10FBDFD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0B49-2E23-4BAE-ABF8-33158ED97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9116-7C65-42E3-B2D1-85629570807F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53169-405D-4075-B35D-9E2127A5E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8822-D25F-4C75-A1CC-C2DB4E309C4D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EDEE-E7EF-473A-9A55-57FC1D8F9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3274E-ABAA-4B64-9214-10DE127A9960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995E-59E5-42EE-A0F2-8FA1023A1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B26C-EACE-4A44-86D1-022F94103341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E27C-61BE-4658-9331-3759D7B68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C6656-FBDD-460B-AAFC-68446AEC61E6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EF571-47F1-4138-A54D-DD0A439FE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9A156-B32F-4E5E-8F53-65704AA65BE4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7D04-82DA-4DBB-B11D-8BCBA775F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91B3-C4EB-4EF0-8A0F-DC6F50C3FF13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07ED1-6998-46FF-8451-C08CEF8A7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duotone>
              <a:schemeClr val="bg2">
                <a:shade val="90000"/>
                <a:satMod val="150000"/>
              </a:schemeClr>
              <a:schemeClr val="bg2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0E5F8-8890-46F9-B8CA-C19DFD17B07A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1F2A26-79D0-438D-A3D3-70616E4DE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20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386192" cy="41044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  <a:t/>
            </a:r>
            <a:b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</a:br>
            <a: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  <a:t/>
            </a:r>
            <a:b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</a:br>
            <a: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  <a:t/>
            </a:r>
            <a:b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</a:br>
            <a: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  <a:t/>
            </a:r>
            <a:b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</a:br>
            <a: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  <a:t/>
            </a:r>
            <a:b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</a:br>
            <a: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  <a:t/>
            </a:r>
            <a:b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</a:br>
            <a: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  <a:t/>
            </a:r>
            <a:b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</a:br>
            <a: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  <a:t/>
            </a:r>
            <a:br>
              <a:rPr lang="ru-RU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 </a:t>
            </a:r>
            <a:br>
              <a:rPr lang="ru-RU" sz="36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«Наша  Родина – Россия» </a:t>
            </a:r>
            <a:br>
              <a:rPr lang="ru-RU" sz="40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ru-RU" sz="4000" dirty="0">
                <a:solidFill>
                  <a:srgbClr val="C00000"/>
                </a:solidFill>
                <a:effectLst/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 </a:t>
            </a:r>
            <a:r>
              <a:rPr lang="ru-RU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br>
              <a:rPr lang="ru-RU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практико-ориентированный </a:t>
            </a:r>
            <a:r>
              <a:rPr lang="ru-RU" sz="4400" dirty="0" smtClean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 smtClean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 smtClean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 smtClean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  <a:t/>
            </a:r>
            <a:br>
              <a:rPr lang="ru-RU" sz="800" dirty="0" smtClean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12700" stA="48000" endA="300" endPos="55000" dir="5400000" sy="-90000" algn="bl" rotWithShape="0"/>
                </a:effectLst>
                <a:latin typeface="+mn-lt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12700" stA="48000" endA="300" endPos="55000" dir="5400000" sy="-90000" algn="bl" rotWithShape="0"/>
                </a:effectLst>
                <a:latin typeface="+mn-lt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endParaRPr lang="ru-RU" dirty="0">
              <a:effectLst>
                <a:innerShdw blurRad="114300">
                  <a:prstClr val="black"/>
                </a:inn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150" y="5589588"/>
            <a:ext cx="5400675" cy="935037"/>
          </a:xfrm>
        </p:spPr>
        <p:txBody>
          <a:bodyPr>
            <a:noAutofit/>
          </a:bodyPr>
          <a:lstStyle/>
          <a:p>
            <a:pPr marR="0" algn="ctr" eaLnBrk="1" hangingPunct="1">
              <a:defRPr/>
            </a:pPr>
            <a:r>
              <a:rPr 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МБДОУ №79</a:t>
            </a:r>
          </a:p>
          <a:p>
            <a:pPr marR="0" algn="ctr" eaLnBrk="1" hangingPunct="1">
              <a:defRPr/>
            </a:pP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Н.В. Цамалаидзе </a:t>
            </a:r>
            <a:endParaRPr lang="ru-RU" sz="200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R="0" algn="ctr" eaLnBrk="1" hangingPunct="1">
              <a:defRPr/>
            </a:pPr>
            <a:r>
              <a:rPr lang="ru-RU" sz="3200" smtClean="0"/>
              <a:t> </a:t>
            </a:r>
          </a:p>
        </p:txBody>
      </p:sp>
      <p:pic>
        <p:nvPicPr>
          <p:cNvPr id="29706" name="Picture 10" descr="Muzy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2656">
            <a:off x="377980" y="3121915"/>
            <a:ext cx="1732971" cy="25594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708" name="Picture 12" descr="В Северной Осетии главными должниками за потребленный газ являются предприятия ЖКХ - Комитет по управлению просроченной задолжен"/>
          <p:cNvPicPr>
            <a:picLocks noChangeAspect="1" noChangeArrowheads="1"/>
          </p:cNvPicPr>
          <p:nvPr/>
        </p:nvPicPr>
        <p:blipFill>
          <a:blip r:embed="rId3" cstate="print"/>
          <a:srcRect l="13727" r="13065" b="3787"/>
          <a:stretch>
            <a:fillRect/>
          </a:stretch>
        </p:blipFill>
        <p:spPr bwMode="auto">
          <a:xfrm rot="729610">
            <a:off x="6844053" y="3057961"/>
            <a:ext cx="1720120" cy="2452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683568" y="764704"/>
            <a:ext cx="7560840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Нравственно - патриотическое воспитание   старших дошкольников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04664"/>
            <a:ext cx="2736304" cy="4206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 проекта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3" name="Group 41"/>
          <p:cNvGraphicFramePr>
            <a:graphicFrameLocks noGrp="1"/>
          </p:cNvGraphicFramePr>
          <p:nvPr/>
        </p:nvGraphicFramePr>
        <p:xfrm>
          <a:off x="539750" y="1052513"/>
          <a:ext cx="8280400" cy="5559425"/>
        </p:xfrm>
        <a:graphic>
          <a:graphicData uri="http://schemas.openxmlformats.org/drawingml/2006/table">
            <a:tbl>
              <a:tblPr/>
              <a:tblGrid>
                <a:gridCol w="1368425"/>
                <a:gridCol w="6911975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50076" marR="500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нравственно - патриотического воспитания у детей, посредствам проектной деятельности "Нпша Родина-Россия"</a:t>
                      </a:r>
                    </a:p>
                  </a:txBody>
                  <a:tcPr marL="50076" marR="500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076" marR="500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Цамалаидзе Н. В. 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(воспитатель муниципального бюджетного дошкольного образовательного учреждения  детского сада №79)</a:t>
                      </a:r>
                    </a:p>
                  </a:txBody>
                  <a:tcPr marL="50076" marR="500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076" marR="500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Кокаева Э.Т.</a:t>
                      </a:r>
                    </a:p>
                  </a:txBody>
                  <a:tcPr marL="50076" marR="500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</a:t>
                      </a:r>
                    </a:p>
                  </a:txBody>
                  <a:tcPr marL="50076" marR="500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дошкольное образовательное учреждение детский сад № 79 комбинированного вида</a:t>
                      </a:r>
                    </a:p>
                  </a:txBody>
                  <a:tcPr marL="50076" marR="500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ОО</a:t>
                      </a:r>
                    </a:p>
                  </a:txBody>
                  <a:tcPr marL="50076" marR="500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РСО-Алания , г.Владикавказ, ул Братьев Щукиных 59</a:t>
                      </a:r>
                    </a:p>
                  </a:txBody>
                  <a:tcPr marL="50076" marR="500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группы</a:t>
                      </a:r>
                    </a:p>
                  </a:txBody>
                  <a:tcPr marL="50076" marR="500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старшего дошкольного возраста (5 - 7 лет)</a:t>
                      </a:r>
                    </a:p>
                  </a:txBody>
                  <a:tcPr marL="50076" marR="500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технологии</a:t>
                      </a:r>
                    </a:p>
                  </a:txBody>
                  <a:tcPr marL="50076" marR="500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- педагогический</a:t>
                      </a:r>
                    </a:p>
                  </a:txBody>
                  <a:tcPr marL="50076" marR="500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</a:p>
                  </a:txBody>
                  <a:tcPr marL="50076" marR="500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01.09.2020 г.  по  30.04.2021г.</a:t>
                      </a:r>
                    </a:p>
                  </a:txBody>
                  <a:tcPr marL="50076" marR="500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</a:p>
                  </a:txBody>
                  <a:tcPr marL="50076" marR="500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социально-активной личности гражданина и патриота, обладающего чувством национальной гордости, гражданского достоинства, любви к Отечеству, своему народу 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готовности к его защите.</a:t>
                      </a:r>
                    </a:p>
                  </a:txBody>
                  <a:tcPr marL="50076" marR="500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153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</a:p>
                  </a:txBody>
                  <a:tcPr marL="50076" marR="500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-воспитание у ребенка любви и привязанности к своей семье, дому, детскому саду, улице, городу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-воспитание у ребенка любви и привязанности к своей семье, дому, детскому саду, улице, городу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-формирование элементарных знаний о правах человека;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-расширение представлений о городах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-знакомство детей с символами государства (герб, флаг, гимн);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-проводить работу с родителями, привлекая их к патриотическому воспитанию детей в семье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толерантности, чувства уважения к другим народам, их традициям</a:t>
                      </a:r>
                    </a:p>
                  </a:txBody>
                  <a:tcPr marL="50076" marR="500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</a:p>
                  </a:txBody>
                  <a:tcPr marL="50076" marR="5007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данного проекта позволит: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заложить основу нравственно-патриотического 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воспитания, любви к Родине.</a:t>
                      </a:r>
                    </a:p>
                  </a:txBody>
                  <a:tcPr marL="50076" marR="500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612068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844824"/>
          <a:ext cx="61443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908720"/>
            <a:ext cx="82280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 проектной  деятельности</a:t>
            </a:r>
            <a:endParaRPr lang="ru-RU" sz="36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3164" y="260648"/>
            <a:ext cx="8754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Планирование  проектной  деятельности</a:t>
            </a:r>
            <a:endParaRPr lang="ru-RU" sz="36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850" y="965200"/>
          <a:ext cx="8424863" cy="5513388"/>
        </p:xfrm>
        <a:graphic>
          <a:graphicData uri="http://schemas.openxmlformats.org/drawingml/2006/table">
            <a:tbl>
              <a:tblPr/>
              <a:tblGrid>
                <a:gridCol w="1152129"/>
                <a:gridCol w="1800200"/>
                <a:gridCol w="4034024"/>
                <a:gridCol w="1438583"/>
              </a:tblGrid>
              <a:tr h="5434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Время проведения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проведения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5195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«Знаешь ли ты свой город Владикавказ?»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Определение уровня знаний детей и родителей по нравственно-патриотическому воспитанию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Беседа, анкетирование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«Угадай, где я нахожусь?»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Закрепить знания детей о достопримечательностях родного города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Дидактическая игра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9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3.»Где я отдыхал летом»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Учить детей передавать чувства и ощущения в рисунке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Рисование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5195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«История возникновения родного города»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Познакомить детей с историей возникновения города, его постройками. Воспитывать интерес к истории города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Занятие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«Центральная улица города»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Сравнить улицу первоначальную  (увиденную на фото) и современную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Дидактическая игра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9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«Улицы родного города»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Учить передавать красоту родного города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Изобразительная деятельность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«Мой родной Владикавказ»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Познакомить родителей с историей Владикавказа и его достижениями.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Оформление стенда для родителей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344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«Достопримечательности родного города»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Закрепить знания детей о достопримечательностях города. Познакомить с понятием архитектура и архитектурными памятниками города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Занятие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7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«Найди отличия»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Сравнивать особенности старого и современного города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Дидактическая игра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9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«Сакля»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Знакомить детей с историей строительства домов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Изготовление мини-музея.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9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«Придумай названия будущим улицам города»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Придумать названия улицам и объяснить, почему так назвали</a:t>
                      </a:r>
                      <a:endParaRPr lang="ru-RU" sz="12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Творческое задание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981075"/>
          <a:ext cx="8785225" cy="5702300"/>
        </p:xfrm>
        <a:graphic>
          <a:graphicData uri="http://schemas.openxmlformats.org/drawingml/2006/table">
            <a:tbl>
              <a:tblPr/>
              <a:tblGrid>
                <a:gridCol w="1080119"/>
                <a:gridCol w="1872208"/>
                <a:gridCol w="4369474"/>
                <a:gridCol w="1463175"/>
              </a:tblGrid>
              <a:tr h="55010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«Кому что нужно для работы», «Угадай профессию»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Учить детей отличать профессии города от профессий села.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Дидактические игры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5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«Все профессии важны»…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Расширять представления о профессиях, воспитывать уважение к людям труда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Сюжетно-ролевые игры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5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«Делу – время, потехе – час»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Закреплять знание русского фольклора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Конкурс пословиц и поговорок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5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«Предприятия родного города Владикавказ»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Расширять знания о предприятиях города, изготавливаемой продукции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Занятие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1011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«Флора и фауна родного  края»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Углублять и конкретизировать представления о животном и растительном мире края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Экскурсия в музей природы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11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«Где чей дом?»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Вечер загадок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5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«Поможем птицам зимой»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Воспитание эмоционально-положительного отношения к природе края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Акция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5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«Птицы Северной Осетии»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Формирование знаний о птицах родного края, поиск необходимой информации совместно с родителями.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Изготовление альбома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66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«Знай и люби родную природу»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Вызвать желание больше узнать об особенностях природы родного  края, учить сопереживать вместе с природой ее радость и печаль.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Занятие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101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«Откуда хлеб пришел»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Познакомить с историей выращивания хлеба .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Оформление альбома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4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«Узнай на вкус»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Учить различать некоторые сорта хлебобулочных изделий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Игра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5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«Булочная»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Воспитывать у детей уважение к людям труда, бережное отношение к хлебу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Сюжетно – ролевая игра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8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«Хлеб-всему голова.»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Вызвать интерес к процессу  выращивания хлеба  в настоящее время и изготовление в современных условиях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Занятие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13" marR="46313" marT="23157" marB="231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476250"/>
          <a:ext cx="8785225" cy="542925"/>
        </p:xfrm>
        <a:graphic>
          <a:graphicData uri="http://schemas.openxmlformats.org/drawingml/2006/table">
            <a:tbl>
              <a:tblPr/>
              <a:tblGrid>
                <a:gridCol w="1080120"/>
                <a:gridCol w="1872208"/>
                <a:gridCol w="4369475"/>
                <a:gridCol w="1463174"/>
              </a:tblGrid>
              <a:tr h="5434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Время проведения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проведения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836613"/>
          <a:ext cx="8569325" cy="5905500"/>
        </p:xfrm>
        <a:graphic>
          <a:graphicData uri="http://schemas.openxmlformats.org/drawingml/2006/table">
            <a:tbl>
              <a:tblPr/>
              <a:tblGrid>
                <a:gridCol w="1008112"/>
                <a:gridCol w="1872208"/>
                <a:gridCol w="4176464"/>
                <a:gridCol w="1512168"/>
              </a:tblGrid>
              <a:tr h="272928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«Полезные привычки»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Пропаганда здорового образа жизни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Беседа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«Веселые старты»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Способствовать повышению эмоционального тонуса, укреплению здоровья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Спортивные соревнования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2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«Спорт-здоровье»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Дать детям знания о спортивных комплексах Владикавказа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Экскурсия на стадион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64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«Выше, быстрее, сильнее!»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Закрепить знания о спортивных сооружениях и различных видах спорта. Вызвать чувство гордости за спортсменов родного города, вызвать желание заниматься спортом.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Занятие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2273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«Осетинская сакля»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Знакомство с домашней утварью, предметами быта прошлого времени.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Экскурсия в мини-музей детского сада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«Что лишнее?»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Закрепить знания детей об особенностях быта в прошлом жителей города.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Дидактическая игра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1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Макет родного края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Формирование познавательного интереса к природе родного края, углублять представление о флоре и фауне.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Аппликация, рисование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10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Сделаем наш город чище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Воспитывать любовь к родному городу, приучать следить за чистотой, развивать творчество.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Выставка поделок из бросового материала совместно с родителями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1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«Наша Родина – Россия»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Обобщить знания о своей стране (малой и большой Родине), закрепить знание пословиц и поговорок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Защита проекта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0096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«Этих дней не смолкнет слава!»Встреча с ветеранами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Сформировать представления о празднике День Победы, познакомить с ветеранами ВОВ.формировать представления о празднике День Победы,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Встреча с ветеранами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2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«Боевая слава нашего народа»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Сформировать представление о героизме, подвиге.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Экскурсия на мемориал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3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«Спортивные состязания»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Соревнования между группами воспитанников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«Что ты знаешь о своей малой Родине?»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Выявление усвоенных знаний детьми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Диагностика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65" marR="43465" marT="21733" marB="217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88913"/>
          <a:ext cx="8569325" cy="692150"/>
        </p:xfrm>
        <a:graphic>
          <a:graphicData uri="http://schemas.openxmlformats.org/drawingml/2006/table">
            <a:tbl>
              <a:tblPr/>
              <a:tblGrid>
                <a:gridCol w="1008112"/>
                <a:gridCol w="1872208"/>
                <a:gridCol w="4176464"/>
                <a:gridCol w="1512169"/>
              </a:tblGrid>
              <a:tr h="5434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Время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проведе-ния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проведения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89" marR="51389" marT="25694" marB="256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7086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Информационный    этап</a:t>
            </a:r>
            <a:b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«Встреча  с  ветеранами»</a:t>
            </a:r>
            <a:endParaRPr lang="ru-RU" sz="32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оспитание нравственно-патриотических чувств у дошкольников.  Проект в старшей группе «День Победы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70631"/>
            <a:ext cx="372315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maam.ru/upload/blogs/detsad-132240-13999064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70631"/>
            <a:ext cx="3384376" cy="484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4069" r="18614"/>
          <a:stretch/>
        </p:blipFill>
        <p:spPr bwMode="auto">
          <a:xfrm>
            <a:off x="6388595" y="4125692"/>
            <a:ext cx="2562313" cy="2485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18712" r="15141"/>
          <a:stretch/>
        </p:blipFill>
        <p:spPr bwMode="auto">
          <a:xfrm>
            <a:off x="3995936" y="4062141"/>
            <a:ext cx="2304256" cy="2612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2" cy="3513745"/>
          </a:xfrm>
        </p:spPr>
        <p:txBody>
          <a:bodyPr anchor="t">
            <a:normAutofit fontScale="90000"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4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(практико-исследовательский)</a:t>
            </a:r>
            <a:r>
              <a:rPr lang="ru-RU" sz="1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Проведение с детьми бесед о российской армии, о защитниках нашей Родины, о Второй Мировой войне.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Проведение мероприятий (викторин, игровых занятий, дидактических игр и упражнений, спортивно-музыкальных развлечений) по ознакомлению детей с богатырями земли Русской, с событиями Великой Отечественной войны , обычаями и традициями осетинского народа.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Посещение Музея боевой славы, экскурсия в комнату-музей детского сада  народного творчества и быта осетин.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Чтение детям художественной литературы: былин, рассказов, пословиц и поговорок, стихотворений и слушание музыкальных произведений на военную тематику.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Рассматривание репродукций картин известных художников, рисование рисунков, составление альбомов и мини-сборников, просмотр художественных фильмов.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polk.ru/uploads/images/00/36/71/2014/01/08/b97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452" y="4299739"/>
            <a:ext cx="3173052" cy="234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cs309717.vk.me/v309717855/2102/sNCUBTQ-4h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b="9613"/>
          <a:stretch/>
        </p:blipFill>
        <p:spPr bwMode="auto">
          <a:xfrm>
            <a:off x="179512" y="4311253"/>
            <a:ext cx="2517940" cy="2321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8" name="Picture 2" descr="http://vladikavkaz.ucoz.ru/_ph/4/2/9126060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70504" y="4311253"/>
            <a:ext cx="3235660" cy="2275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4824536" cy="492664"/>
          </a:xfrm>
        </p:spPr>
        <p:txBody>
          <a:bodyPr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Моя  малая  Родина</a:t>
            </a:r>
            <a:endParaRPr lang="ru-RU" sz="4000" b="1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tatic.diary.ru/userdir/8/1/2/6/812653/31845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282158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tatic2.babysfera.ru/5/4/b/2/44153183.68453248.jpeg"/>
          <p:cNvPicPr>
            <a:picLocks noChangeAspect="1" noChangeArrowheads="1"/>
          </p:cNvPicPr>
          <p:nvPr/>
        </p:nvPicPr>
        <p:blipFill>
          <a:blip r:embed="rId3" cstate="print"/>
          <a:srcRect l="4725" r="21251" b="20201"/>
          <a:stretch>
            <a:fillRect/>
          </a:stretch>
        </p:blipFill>
        <p:spPr bwMode="auto">
          <a:xfrm>
            <a:off x="755576" y="1052736"/>
            <a:ext cx="338437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i.ordgvoku85.ru/u/pic/ba/f6c510ca0b11e2832d9f43826c674f/-/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05064"/>
            <a:ext cx="3960440" cy="2689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В Северной Осетии готовятся к грандиозному празднику песни - Форсайт центр barometer.kg - информационно-аналитический порта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645024"/>
            <a:ext cx="347724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392488" cy="7806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 Владикавказ</a:t>
            </a:r>
            <a:endParaRPr lang="ru-RU" sz="40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im3-tub-ru.yandex.net/i?id=1f87ec189e43777731a066f3210f031e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Отзыв о Парк культуры и отдыха им. К. Хетагурова (Владикавказ) Зимний парк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6"/>
            <a:ext cx="1802631" cy="234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Владикавказ фотографии, фотографии города Владикавказ - Страница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696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8" name="Picture 10" descr="День памяти полковника Станислава Марзоева: РСО-А скорбит - Новости во Владикавказ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89040"/>
            <a:ext cx="3810000" cy="253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331640" y="188640"/>
            <a:ext cx="63290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иллюстраций и фотографий:</a:t>
            </a:r>
          </a:p>
          <a:p>
            <a:pPr algn="ctr">
              <a:defRPr/>
            </a:pPr>
            <a:r>
              <a:rPr lang="ru-RU" sz="24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«Защитники нашего Отечества», </a:t>
            </a:r>
          </a:p>
          <a:p>
            <a:pPr algn="ctr">
              <a:defRPr/>
            </a:pPr>
            <a:r>
              <a:rPr lang="ru-RU" sz="24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«События Великой Отечественной Войны»,</a:t>
            </a:r>
          </a:p>
          <a:p>
            <a:pPr algn="ctr">
              <a:defRPr/>
            </a:pPr>
            <a:r>
              <a:rPr lang="ru-RU" sz="24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«Военная техника»</a:t>
            </a:r>
            <a:endParaRPr lang="ru-RU" sz="24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www.maam.ru/upload/blogs/detsad-132240-1399906547.jpg"/>
          <p:cNvPicPr/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647512" y="1916832"/>
            <a:ext cx="3827030" cy="3084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http://i.detsad8-usp.ru/u/pic/45/5fa112d23a11e495dc8027f3b30351/-/Pobeda70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796" y="1782774"/>
            <a:ext cx="1296144" cy="2021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5" descr="http://cpvrb.ru/images/patriot/fho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5373688"/>
            <a:ext cx="64103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Патриотическое воспитание в детском саду"/>
          <p:cNvPicPr>
            <a:picLocks noChangeAspect="1" noChangeArrowheads="1"/>
          </p:cNvPicPr>
          <p:nvPr/>
        </p:nvPicPr>
        <p:blipFill>
          <a:blip r:embed="rId5" cstate="print"/>
          <a:srcRect l="16537" r="22039" b="10226"/>
          <a:stretch>
            <a:fillRect/>
          </a:stretch>
        </p:blipFill>
        <p:spPr bwMode="auto">
          <a:xfrm>
            <a:off x="179512" y="1773056"/>
            <a:ext cx="3312368" cy="363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61803" y="3971512"/>
            <a:ext cx="1800200" cy="2630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669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90000"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  <a:t/>
            </a:r>
            <a:b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</a:br>
            <a: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  <a:t/>
            </a:r>
            <a:b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</a:br>
            <a: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  <a:t/>
            </a:r>
            <a:b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</a:br>
            <a: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  <a:t/>
            </a:r>
            <a:b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</a:br>
            <a: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  <a:t>                                 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  <a:t>Актуальность	  проекта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              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                 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                  « Только тот, кто любит, ценит и  уважает 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                накопленное  и  сохранённое   предшествующим     	                                                                     поколением, может    любить   Родину, узнать 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                 её, стать  подлинным  патриотом.»        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                    С.Михалков   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основа формирования будущего гражданина. Сегодня для России нет более важной идеи, чем патриотизм. Историческая память важна и необходима – во все времена и в любом государстве, особенно в трудные, переломные моменты истории. Именно такой период переживает сегодня Россия, когда вопросы патриотического воспитания, исторической памяти вышли на первый план.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3" descr="C:\Users\Оксана\Desktop\ФОТО детсадовские\2014-12-07 фото\фото 8851.JPG"/>
          <p:cNvPicPr>
            <a:picLocks noChangeAspect="1" noChangeArrowheads="1"/>
          </p:cNvPicPr>
          <p:nvPr/>
        </p:nvPicPr>
        <p:blipFill>
          <a:blip r:embed="rId2" cstate="print"/>
          <a:srcRect l="11012" r="5480"/>
          <a:stretch>
            <a:fillRect/>
          </a:stretch>
        </p:blipFill>
        <p:spPr bwMode="auto">
          <a:xfrm>
            <a:off x="323528" y="1628800"/>
            <a:ext cx="427276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800200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  <a:t>Экскурсия в комнату-музей народного творчества и быта детского сада</a:t>
            </a:r>
            <a:b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</a:br>
            <a:endParaRPr lang="ru-RU" sz="2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Рисунок 4" descr="C:\Users\Оксана\Desktop\нино\P1010218.JPG"/>
          <p:cNvPicPr/>
          <p:nvPr/>
        </p:nvPicPr>
        <p:blipFill>
          <a:blip r:embed="rId2" cstate="print"/>
          <a:srcRect l="5139" r="22920"/>
          <a:stretch>
            <a:fillRect/>
          </a:stretch>
        </p:blipFill>
        <p:spPr bwMode="auto">
          <a:xfrm>
            <a:off x="5868144" y="1628800"/>
            <a:ext cx="2664296" cy="267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Оксана\Desktop\ФОТО детсадовские\2014-12-07 фото\фото 64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39248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Оксана\Desktop\ФОТО детсадовские\2014-12-07 фото\фото 6447.JPG"/>
          <p:cNvPicPr/>
          <p:nvPr/>
        </p:nvPicPr>
        <p:blipFill>
          <a:blip r:embed="rId4" cstate="print"/>
          <a:srcRect l="1587" r="4762"/>
          <a:stretch>
            <a:fillRect/>
          </a:stretch>
        </p:blipFill>
        <p:spPr bwMode="auto">
          <a:xfrm>
            <a:off x="3203848" y="4509120"/>
            <a:ext cx="3384376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708688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Тематические  праздники, развлечения</a:t>
            </a:r>
            <a:endParaRPr lang="ru-RU" sz="32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Оксана\Desktop\нино\P10008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052736"/>
            <a:ext cx="3287386" cy="246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Оксана\Desktop\нино\P1010305.JPG"/>
          <p:cNvPicPr/>
          <p:nvPr/>
        </p:nvPicPr>
        <p:blipFill>
          <a:blip r:embed="rId3" cstate="print">
            <a:lum bright="10000"/>
          </a:blip>
          <a:srcRect r="12349" b="20297"/>
          <a:stretch>
            <a:fillRect/>
          </a:stretch>
        </p:blipFill>
        <p:spPr bwMode="auto">
          <a:xfrm>
            <a:off x="539552" y="1124744"/>
            <a:ext cx="3635598" cy="247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Оксана\Desktop\нино\P1010239.JPG"/>
          <p:cNvPicPr/>
          <p:nvPr/>
        </p:nvPicPr>
        <p:blipFill>
          <a:blip r:embed="rId4" cstate="print"/>
          <a:srcRect b="20049"/>
          <a:stretch>
            <a:fillRect/>
          </a:stretch>
        </p:blipFill>
        <p:spPr bwMode="auto">
          <a:xfrm>
            <a:off x="2411760" y="3789040"/>
            <a:ext cx="4430446" cy="265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творческая деятельность </a:t>
            </a:r>
            <a:b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родителей</a:t>
            </a:r>
            <a:endParaRPr lang="ru-RU" sz="2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302224" cy="3069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63888" y="1381354"/>
            <a:ext cx="2304256" cy="3072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2243092" cy="2990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90718" y="3573016"/>
            <a:ext cx="2338228" cy="3117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3687763"/>
            <a:ext cx="216535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 с детьми старшего дошкольного возраста «Родной уголок»</a:t>
            </a:r>
            <a:endParaRPr lang="ru-RU" sz="32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7092" y="3146845"/>
            <a:ext cx="4523148" cy="3392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3358" t="21642" r="8849" b="5418"/>
          <a:stretch/>
        </p:blipFill>
        <p:spPr bwMode="auto">
          <a:xfrm>
            <a:off x="4788024" y="1628800"/>
            <a:ext cx="4148920" cy="2585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686800" cy="601325"/>
          </a:xfrm>
        </p:spPr>
        <p:txBody>
          <a:bodyPr anchor="t">
            <a:normAutofit fontScale="90000"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Диагностика и анализ полученных результатов.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Представление проекта для родителей и воспитателей ДОУ.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56895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3этап (информационно-организационный)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8424936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2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Дети знают: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о былинных защитниках земли Русской, героях-освободителях, их роли в жизни страны;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о жизни взрослых и детей в суровые военные годы;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о значении победы нашего народа в Великой Отечественной войне;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произведения художественной литературы и музыку на военную тематику.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 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детей сформированы: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интерес к армии, уважение к защитникам Отечества;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стремление к совершенствованию своих физических качеств, к укреплению здоровья;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желание и умение отражать свои знания, впечатления, мысли и чувства в играх, изобразительной деятельности, составлении собственных рассказов;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уважение к героическому народу, ветеранам ВОВ.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 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родителей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как активного участника педагогического процесса, повышение заинтересованности в формировании чувства патриотизма у детей.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проекта работает выставка детского рисунка. Тематика выставленных работ периодически изменяется («Мой папа служил в Армии», «Мой дедушка – герой», «Защитники Отечества», «Праздник Победы»).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65272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Диагностика уровня знаний детей старшего дошкольного возраста об истории своей Страны, о защитниках Отечества.</a:t>
            </a:r>
            <a:endParaRPr lang="ru-RU" sz="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350" y="2492375"/>
          <a:ext cx="6215063" cy="3895725"/>
        </p:xfrm>
        <a:graphic>
          <a:graphicData uri="http://schemas.openxmlformats.org/drawingml/2006/table">
            <a:tbl>
              <a:tblPr/>
              <a:tblGrid>
                <a:gridCol w="1358900"/>
                <a:gridCol w="728663"/>
                <a:gridCol w="782637"/>
                <a:gridCol w="817563"/>
                <a:gridCol w="901700"/>
                <a:gridCol w="798512"/>
                <a:gridCol w="827088"/>
              </a:tblGrid>
              <a:tr h="164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Уровни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Богатыри – защитники земли Русской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Великая Отечественная война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Современная Российская армия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65272"/>
          </a:xfrm>
        </p:spPr>
        <p:txBody>
          <a:bodyPr anchor="t"/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Реализация проекта показала свою                          	                эффективность:</a:t>
            </a:r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Повысился уровень осведомленности старших дошкольников об истории человечества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знакомство с легендарным прошлым России 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Пополнен материалом музейный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фонд  ДОО. 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Повысился интерес родителей к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педагогическому процессу.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Накоплен информационный материал,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адресованный всем педагогам ДОО и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родителям.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www.sad26.ru/files/sad26/fotos/2012-03-14-pedsovet/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3016"/>
            <a:ext cx="4248472" cy="287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05232"/>
          </a:xfrm>
        </p:spPr>
        <p:txBody>
          <a:bodyPr anchor="t">
            <a:normAutofit fontScale="90000"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Используемая литература: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Дошкольникам о защитниках Отечества. Методическое пособие по патриотическому воспитанию в ДОУ / Под ред. Л. А.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Кондрыкинской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М.: ТЦ Сфера, 2006;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Зацепина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 Б. Дни воинской славы. Патриотическое воспитание дошкольников. Для работы с детьми 5-7 лет. - М.: Мозаика - Синтез, 2008;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Казаков А. П. Детям о Великой Победе. Беседы о Второй мировой войне/ А. П. Казаков, Т. А. Шорыгина. – М.: Издательство ГНОМ и Д, 2009;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От рождения до школы. Общеобразовательная программа дошкольного образования под редакцией Н.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Е.Вераксы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Т. С.Комаровой, М. А.Васильевой –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М.:Мозаика-Синтез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2011;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Шорыгина Т. А. Беседы о детях-героях Великой Отечественной войны. – М.: ТЦ Сфера, 2011; Ресурсы интернета.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Фотографии из личного архива автора.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ксана\Desktop\нино\P10002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85981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052736"/>
            <a:ext cx="8964488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 за внимание!</a:t>
            </a:r>
            <a:endParaRPr lang="ru-RU" sz="6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616624" cy="2160240"/>
          </a:xfrm>
        </p:spPr>
        <p:txBody>
          <a:bodyPr anchor="t">
            <a:normAutofit fontScale="90000"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социально-активной личности гражданина и патриота, обладающего чувством национальной гордости, гражданского достоинства, любви к Отечеству, своему народу 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готовности к его защите.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                                             </a:t>
            </a:r>
            <a:r>
              <a:rPr lang="ru-RU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ped-kopilka.ru/upload/blogs/16222_21be71258bc05abb74e819ef3d65691e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4482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336228" y="2390725"/>
          <a:ext cx="7416824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C0C0C"/>
                </a:solidFill>
                <a:latin typeface="Times New Roman" pitchFamily="18" charset="0"/>
              </a:rPr>
              <a:t>Ожидаемый результат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7559675" cy="4389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</a:rPr>
              <a:t>Реализация данного проекта позволит: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</a:rPr>
              <a:t>заложить основу нравственно-патриотического воспитания, любви к Родине.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00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000" i="1" smtClean="0">
              <a:solidFill>
                <a:srgbClr val="FC0C0C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000" i="1" smtClean="0">
              <a:solidFill>
                <a:srgbClr val="FC0C0C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000" i="1" smtClean="0">
              <a:solidFill>
                <a:srgbClr val="FC0C0C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i="1" smtClean="0">
                <a:solidFill>
                  <a:srgbClr val="FC0C0C"/>
                </a:solidFill>
                <a:latin typeface="Times New Roman" pitchFamily="18" charset="0"/>
              </a:rPr>
              <a:t>Участники проекта:</a:t>
            </a: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</a:rPr>
              <a:t>Воспитанники старше группы, </a:t>
            </a:r>
            <a:endParaRPr lang="en-US" sz="200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</a:rPr>
              <a:t>педагоги, родители.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i="1" smtClean="0">
                <a:solidFill>
                  <a:srgbClr val="FC0C0C"/>
                </a:solidFill>
                <a:latin typeface="Times New Roman" pitchFamily="18" charset="0"/>
              </a:rPr>
              <a:t>Период проекта: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</a:rPr>
              <a:t>Долгосрочный с 01.09.2020г-30.04.2021г.</a:t>
            </a:r>
            <a:r>
              <a:rPr lang="ru-RU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Рисунок 3" descr="F2012051010244832252227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5060" y="2500729"/>
            <a:ext cx="4231323" cy="2663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3528392" cy="2564904"/>
          </a:xfrm>
        </p:spPr>
        <p:txBody>
          <a:bodyPr>
            <a:normAutofit fontScale="90000"/>
          </a:bodyPr>
          <a:lstStyle/>
          <a:p>
            <a:pPr indent="450215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Предварительная работа: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-анкетирование родителей;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использование аудио и видео материалов ;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творческая продуктивная деятельность детей ; 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8434" name="Прямоугольник 9"/>
          <p:cNvSpPr>
            <a:spLocks noChangeArrowheads="1"/>
          </p:cNvSpPr>
          <p:nvPr/>
        </p:nvSpPr>
        <p:spPr bwMode="auto">
          <a:xfrm>
            <a:off x="987425" y="2813050"/>
            <a:ext cx="284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познавательные беседы; </a:t>
            </a:r>
            <a:endParaRPr lang="ru-RU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C:\Users\Оксана\Desktop\нино\P1010321.JPG"/>
          <p:cNvPicPr/>
          <p:nvPr/>
        </p:nvPicPr>
        <p:blipFill>
          <a:blip r:embed="rId2" cstate="print"/>
          <a:srcRect l="14475" t="13867" r="3111" b="10933"/>
          <a:stretch>
            <a:fillRect/>
          </a:stretch>
        </p:blipFill>
        <p:spPr bwMode="auto">
          <a:xfrm>
            <a:off x="323528" y="3672793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maam.ru/upload/blogs/detsad-132240-13999088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4032448" cy="286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52120" y="565149"/>
            <a:ext cx="1946482" cy="283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3394720" cy="852704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чтение народных сказок,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былин, стихов;</a:t>
            </a:r>
            <a:endParaRPr lang="ru-RU" sz="1800" dirty="0"/>
          </a:p>
        </p:txBody>
      </p:sp>
      <p:pic>
        <p:nvPicPr>
          <p:cNvPr id="6" name="Рисунок 5" descr="C:\Users\Оксана\Desktop\ФОТО детсадовские\2014-12-07 фото\фото 165.JPG"/>
          <p:cNvPicPr/>
          <p:nvPr/>
        </p:nvPicPr>
        <p:blipFill>
          <a:blip r:embed="rId2" cstate="print"/>
          <a:srcRect l="3081" r="12099" b="28756"/>
          <a:stretch>
            <a:fillRect/>
          </a:stretch>
        </p:blipFill>
        <p:spPr bwMode="auto">
          <a:xfrm>
            <a:off x="251520" y="1124744"/>
            <a:ext cx="439248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Прямоугольник 6"/>
          <p:cNvSpPr>
            <a:spLocks noChangeArrowheads="1"/>
          </p:cNvSpPr>
          <p:nvPr/>
        </p:nvSpPr>
        <p:spPr bwMode="auto">
          <a:xfrm>
            <a:off x="250825" y="45815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-тематические  праздники, развлечения,</a:t>
            </a:r>
            <a:r>
              <a:rPr lang="ru-RU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>
                <a:solidFill>
                  <a:schemeClr val="bg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lang="ru-RU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8" descr="http://www.maam.ru/upload/blogs/detsad-132240-1399906547.jpg"/>
          <p:cNvPicPr/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716016" y="3573016"/>
            <a:ext cx="4176464" cy="302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Оксана\Desktop\нино\P1010270.JPG"/>
          <p:cNvPicPr>
            <a:picLocks noChangeAspect="1" noChangeArrowheads="1"/>
          </p:cNvPicPr>
          <p:nvPr/>
        </p:nvPicPr>
        <p:blipFill>
          <a:blip r:embed="rId4" cstate="print"/>
          <a:srcRect l="25911" t="25535" b="17386"/>
          <a:stretch>
            <a:fillRect/>
          </a:stretch>
        </p:blipFill>
        <p:spPr bwMode="auto">
          <a:xfrm>
            <a:off x="4716016" y="836712"/>
            <a:ext cx="424847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2"/>
          <p:cNvSpPr>
            <a:spLocks noChangeArrowheads="1"/>
          </p:cNvSpPr>
          <p:nvPr/>
        </p:nvSpPr>
        <p:spPr bwMode="auto">
          <a:xfrm>
            <a:off x="1116013" y="6021388"/>
            <a:ext cx="638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Подбор детской художественной литературы для чтения.</a:t>
            </a:r>
            <a:endParaRPr lang="ru-RU">
              <a:latin typeface="Constantia" pitchFamily="18" charset="0"/>
            </a:endParaRPr>
          </a:p>
        </p:txBody>
      </p:sp>
      <p:pic>
        <p:nvPicPr>
          <p:cNvPr id="20482" name="Рисунок 3" descr="http://www.libex.ru/dimg/1d8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2447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 descr="http://www.vasha-kniga.com/images/products/978-5-905799-55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349500"/>
            <a:ext cx="29527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http://www.dukani.ru/images/catalog/books/IR/Kniga_85_m.jpg"/>
          <p:cNvPicPr>
            <a:picLocks noChangeAspect="1" noChangeArrowheads="1"/>
          </p:cNvPicPr>
          <p:nvPr/>
        </p:nvPicPr>
        <p:blipFill>
          <a:blip r:embed="rId4"/>
          <a:srcRect l="20039" t="6311" r="19383" b="10680"/>
          <a:stretch>
            <a:fillRect/>
          </a:stretch>
        </p:blipFill>
        <p:spPr bwMode="auto">
          <a:xfrm>
            <a:off x="6227763" y="1268413"/>
            <a:ext cx="24479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0152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  <a:t/>
            </a:r>
            <a:b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</a:br>
            <a: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  <a:t/>
            </a:r>
            <a:br>
              <a:rPr lang="ru-RU" sz="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</a:br>
            <a:r>
              <a:rPr lang="ru-RU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  <a:t>Внедрение проекта</a:t>
            </a:r>
            <a:br>
              <a:rPr lang="ru-RU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7565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4680520" cy="2664296"/>
          </a:xfrm>
        </p:spPr>
        <p:txBody>
          <a:bodyPr anchor="t">
            <a:normAutofit fontScale="90000"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Составление паспорта проекта.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Выявление у детей уровня знаний об истории нашей страны, героическом прошлом русского     народа.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Подбор детской художественной литературы для чтения.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Подбор наглядно-информационного материала для просмотра.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Подбор сюжетных картинок, фотографий, иллюстраций и музыкальных произведений.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Работа с методическим материалом, литературой по данной теме.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G:\DCIM\101_PANA\P1010461.JPG"/>
          <p:cNvPicPr/>
          <p:nvPr/>
        </p:nvPicPr>
        <p:blipFill>
          <a:blip r:embed="rId2" cstate="print"/>
          <a:srcRect l="13876" t="1600" r="8650" b="2133"/>
          <a:stretch>
            <a:fillRect/>
          </a:stretch>
        </p:blipFill>
        <p:spPr bwMode="auto">
          <a:xfrm>
            <a:off x="5075787" y="2321551"/>
            <a:ext cx="3960440" cy="3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568" y="620688"/>
            <a:ext cx="792088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                           </a:t>
            </a:r>
            <a:r>
              <a:rPr lang="ru-RU" sz="4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1 этап </a:t>
            </a:r>
            <a:br>
              <a:rPr lang="ru-RU" sz="4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ru-RU" sz="32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(информационно-организационный)</a:t>
            </a:r>
            <a:br>
              <a:rPr lang="ru-RU" sz="32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</a:b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7742</TotalTime>
  <Words>826</Words>
  <Application>Microsoft Office PowerPoint</Application>
  <PresentationFormat>Экран (4:3)</PresentationFormat>
  <Paragraphs>216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Слайд 1</vt:lpstr>
      <vt:lpstr>Слайд 2</vt:lpstr>
      <vt:lpstr>Слайд 3</vt:lpstr>
      <vt:lpstr>Ожидаемый результат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«Нравственно-патриотическое воспитание   старших дошкольников »</dc:title>
  <dc:creator>Оксана</dc:creator>
  <cp:lastModifiedBy>TOSHIBA</cp:lastModifiedBy>
  <cp:revision>173</cp:revision>
  <dcterms:created xsi:type="dcterms:W3CDTF">2015-03-15T15:20:23Z</dcterms:created>
  <dcterms:modified xsi:type="dcterms:W3CDTF">2021-01-13T18:54:37Z</dcterms:modified>
</cp:coreProperties>
</file>